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0"/>
  </p:notesMasterIdLst>
  <p:handoutMasterIdLst>
    <p:handoutMasterId r:id="rId31"/>
  </p:handoutMasterIdLst>
  <p:sldIdLst>
    <p:sldId id="256" r:id="rId5"/>
    <p:sldId id="257" r:id="rId6"/>
    <p:sldId id="289" r:id="rId7"/>
    <p:sldId id="271" r:id="rId8"/>
    <p:sldId id="288" r:id="rId9"/>
    <p:sldId id="266" r:id="rId10"/>
    <p:sldId id="273" r:id="rId11"/>
    <p:sldId id="274" r:id="rId12"/>
    <p:sldId id="290" r:id="rId13"/>
    <p:sldId id="275" r:id="rId14"/>
    <p:sldId id="276" r:id="rId15"/>
    <p:sldId id="291" r:id="rId16"/>
    <p:sldId id="292" r:id="rId17"/>
    <p:sldId id="277" r:id="rId18"/>
    <p:sldId id="278" r:id="rId19"/>
    <p:sldId id="293" r:id="rId20"/>
    <p:sldId id="280" r:id="rId21"/>
    <p:sldId id="281" r:id="rId22"/>
    <p:sldId id="282" r:id="rId23"/>
    <p:sldId id="294" r:id="rId24"/>
    <p:sldId id="283" r:id="rId25"/>
    <p:sldId id="284" r:id="rId26"/>
    <p:sldId id="285" r:id="rId27"/>
    <p:sldId id="287" r:id="rId28"/>
    <p:sldId id="286" r:id="rId2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10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76038" autoAdjust="0"/>
  </p:normalViewPr>
  <p:slideViewPr>
    <p:cSldViewPr snapToGrid="0">
      <p:cViewPr varScale="1">
        <p:scale>
          <a:sx n="86" d="100"/>
          <a:sy n="86" d="100"/>
        </p:scale>
        <p:origin x="1476" y="96"/>
      </p:cViewPr>
      <p:guideLst>
        <p:guide orient="horz" pos="1321"/>
        <p:guide pos="1073"/>
      </p:guideLst>
    </p:cSldViewPr>
  </p:slideViewPr>
  <p:notesTextViewPr>
    <p:cViewPr>
      <p:scale>
        <a:sx n="1" d="1"/>
        <a:sy n="1" d="1"/>
      </p:scale>
      <p:origin x="0" y="0"/>
    </p:cViewPr>
  </p:notesTextViewPr>
  <p:notesViewPr>
    <p:cSldViewPr snapToGrid="0">
      <p:cViewPr varScale="1">
        <p:scale>
          <a:sx n="75" d="100"/>
          <a:sy n="75" d="100"/>
        </p:scale>
        <p:origin x="40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57EFE-ADCC-4494-B66B-19D7530559E0}"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s-ES"/>
        </a:p>
      </dgm:t>
    </dgm:pt>
    <dgm:pt modelId="{720E0529-F8F3-453A-B1BB-3DF2FB9F6959}">
      <dgm:prSet phldrT="[Texto]" custT="1"/>
      <dgm:spPr/>
      <dgm:t>
        <a:bodyPr/>
        <a:lstStyle/>
        <a:p>
          <a:r>
            <a:rPr lang="es-ES" sz="2400" dirty="0"/>
            <a:t>Inspección técnica de vehículos</a:t>
          </a:r>
        </a:p>
      </dgm:t>
    </dgm:pt>
    <dgm:pt modelId="{07E78B74-FFE4-4381-9D4B-D37B9C8D4BD8}" type="parTrans" cxnId="{09BA1FE6-4132-44A4-AF61-73526E6461E7}">
      <dgm:prSet custT="1"/>
      <dgm:spPr/>
      <dgm:t>
        <a:bodyPr/>
        <a:lstStyle/>
        <a:p>
          <a:endParaRPr lang="es-ES" sz="2400"/>
        </a:p>
      </dgm:t>
    </dgm:pt>
    <dgm:pt modelId="{FA03075B-513C-46C9-B9A5-6B768A2D73C9}" type="sibTrans" cxnId="{09BA1FE6-4132-44A4-AF61-73526E6461E7}">
      <dgm:prSet/>
      <dgm:spPr/>
      <dgm:t>
        <a:bodyPr/>
        <a:lstStyle/>
        <a:p>
          <a:endParaRPr lang="es-ES" sz="2400"/>
        </a:p>
      </dgm:t>
    </dgm:pt>
    <dgm:pt modelId="{37A511E5-B242-4007-8348-32B448BA4CA4}">
      <dgm:prSet phldrT="[Texto]" custT="1"/>
      <dgm:spPr/>
      <dgm:t>
        <a:bodyPr/>
        <a:lstStyle/>
        <a:p>
          <a:r>
            <a:rPr lang="es-ES" sz="2400" dirty="0"/>
            <a:t>Alertas</a:t>
          </a:r>
        </a:p>
      </dgm:t>
    </dgm:pt>
    <dgm:pt modelId="{8111EAF7-6B90-40DC-B22F-39DB5E0042A2}" type="parTrans" cxnId="{A3500E31-75C8-4586-9B5F-F01C7C9708AA}">
      <dgm:prSet custT="1"/>
      <dgm:spPr/>
      <dgm:t>
        <a:bodyPr/>
        <a:lstStyle/>
        <a:p>
          <a:endParaRPr lang="es-ES" sz="2400"/>
        </a:p>
      </dgm:t>
    </dgm:pt>
    <dgm:pt modelId="{1F3B57AB-9C98-4FE6-86AF-DACEE9411E33}" type="sibTrans" cxnId="{A3500E31-75C8-4586-9B5F-F01C7C9708AA}">
      <dgm:prSet/>
      <dgm:spPr/>
      <dgm:t>
        <a:bodyPr/>
        <a:lstStyle/>
        <a:p>
          <a:endParaRPr lang="es-ES" sz="2400"/>
        </a:p>
      </dgm:t>
    </dgm:pt>
    <dgm:pt modelId="{6A737B60-82F9-4014-B077-22332BAE5219}">
      <dgm:prSet phldrT="[Texto]" custT="1"/>
      <dgm:spPr/>
      <dgm:t>
        <a:bodyPr/>
        <a:lstStyle/>
        <a:p>
          <a:r>
            <a:rPr lang="es-ES" sz="2400" dirty="0"/>
            <a:t>Empleados</a:t>
          </a:r>
        </a:p>
      </dgm:t>
    </dgm:pt>
    <dgm:pt modelId="{2F826818-3301-4FB2-BE53-464778C89330}" type="parTrans" cxnId="{42703DBC-F177-40F5-B99C-CC0C636DD4DD}">
      <dgm:prSet custT="1"/>
      <dgm:spPr/>
      <dgm:t>
        <a:bodyPr/>
        <a:lstStyle/>
        <a:p>
          <a:endParaRPr lang="es-ES" sz="2400"/>
        </a:p>
      </dgm:t>
    </dgm:pt>
    <dgm:pt modelId="{B26C1929-5FF1-4C9B-825E-B67387365BAE}" type="sibTrans" cxnId="{42703DBC-F177-40F5-B99C-CC0C636DD4DD}">
      <dgm:prSet/>
      <dgm:spPr/>
      <dgm:t>
        <a:bodyPr/>
        <a:lstStyle/>
        <a:p>
          <a:endParaRPr lang="es-ES" sz="2400"/>
        </a:p>
      </dgm:t>
    </dgm:pt>
    <dgm:pt modelId="{71394F89-57BA-4053-BFB5-50B14ABA989E}">
      <dgm:prSet phldrT="[Texto]" custT="1"/>
      <dgm:spPr/>
      <dgm:t>
        <a:bodyPr/>
        <a:lstStyle/>
        <a:p>
          <a:r>
            <a:rPr lang="es-ES" sz="2400" dirty="0"/>
            <a:t>Servicios</a:t>
          </a:r>
        </a:p>
      </dgm:t>
    </dgm:pt>
    <dgm:pt modelId="{9120366B-2C68-49AF-AE77-94CA9ED97BE1}" type="parTrans" cxnId="{9D99F8C8-127E-40B2-AABD-AC2EDD49B756}">
      <dgm:prSet custT="1"/>
      <dgm:spPr/>
      <dgm:t>
        <a:bodyPr/>
        <a:lstStyle/>
        <a:p>
          <a:endParaRPr lang="es-ES" sz="2400"/>
        </a:p>
      </dgm:t>
    </dgm:pt>
    <dgm:pt modelId="{D2BBCAD6-2EB4-4153-8200-3C27C0D928C3}" type="sibTrans" cxnId="{9D99F8C8-127E-40B2-AABD-AC2EDD49B756}">
      <dgm:prSet/>
      <dgm:spPr/>
      <dgm:t>
        <a:bodyPr/>
        <a:lstStyle/>
        <a:p>
          <a:endParaRPr lang="es-ES" sz="2400"/>
        </a:p>
      </dgm:t>
    </dgm:pt>
    <dgm:pt modelId="{AE407FDE-5376-4C53-B360-FE001BB4F8FF}">
      <dgm:prSet phldrT="[Texto]" custT="1"/>
      <dgm:spPr/>
      <dgm:t>
        <a:bodyPr/>
        <a:lstStyle/>
        <a:p>
          <a:r>
            <a:rPr lang="es-ES" sz="2400" dirty="0"/>
            <a:t>Flota de Vehículos</a:t>
          </a:r>
        </a:p>
      </dgm:t>
    </dgm:pt>
    <dgm:pt modelId="{F80EC829-5BAA-49EC-9ADF-EDA195E3FC4B}" type="sibTrans" cxnId="{96D57BE1-5FF8-415C-9C3D-FFDE38BEC37B}">
      <dgm:prSet/>
      <dgm:spPr/>
      <dgm:t>
        <a:bodyPr/>
        <a:lstStyle/>
        <a:p>
          <a:endParaRPr lang="es-ES" sz="2400"/>
        </a:p>
      </dgm:t>
    </dgm:pt>
    <dgm:pt modelId="{AF38CD00-9B46-44F5-89CE-AF8B7EB20E58}" type="parTrans" cxnId="{96D57BE1-5FF8-415C-9C3D-FFDE38BEC37B}">
      <dgm:prSet/>
      <dgm:spPr/>
      <dgm:t>
        <a:bodyPr/>
        <a:lstStyle/>
        <a:p>
          <a:endParaRPr lang="es-ES" sz="2400"/>
        </a:p>
      </dgm:t>
    </dgm:pt>
    <dgm:pt modelId="{DD064F58-5070-44AF-A196-0BD250D7DB53}">
      <dgm:prSet phldrT="[Texto]" custT="1"/>
      <dgm:spPr/>
      <dgm:t>
        <a:bodyPr/>
        <a:lstStyle/>
        <a:p>
          <a:r>
            <a:rPr lang="es-ES" sz="2400" dirty="0"/>
            <a:t>Datos</a:t>
          </a:r>
        </a:p>
        <a:p>
          <a:r>
            <a:rPr lang="es-ES" sz="2400" dirty="0"/>
            <a:t> de Vehículos</a:t>
          </a:r>
        </a:p>
      </dgm:t>
    </dgm:pt>
    <dgm:pt modelId="{33A52ADB-678A-4611-8C25-4DCAE6EFB3D8}" type="parTrans" cxnId="{717FBA4B-0F21-4C47-8276-6D4ECB7B858A}">
      <dgm:prSet custT="1"/>
      <dgm:spPr/>
      <dgm:t>
        <a:bodyPr/>
        <a:lstStyle/>
        <a:p>
          <a:endParaRPr lang="es-ES" sz="2400"/>
        </a:p>
      </dgm:t>
    </dgm:pt>
    <dgm:pt modelId="{F653C118-29C9-4D02-88B5-5922B4583DF0}" type="sibTrans" cxnId="{717FBA4B-0F21-4C47-8276-6D4ECB7B858A}">
      <dgm:prSet/>
      <dgm:spPr/>
      <dgm:t>
        <a:bodyPr/>
        <a:lstStyle/>
        <a:p>
          <a:endParaRPr lang="es-ES" sz="2400"/>
        </a:p>
      </dgm:t>
    </dgm:pt>
    <dgm:pt modelId="{FC5DC585-2A9D-4C81-9562-D64D480BB0F7}" type="pres">
      <dgm:prSet presAssocID="{BF857EFE-ADCC-4494-B66B-19D7530559E0}" presName="Name0" presStyleCnt="0">
        <dgm:presLayoutVars>
          <dgm:chMax val="1"/>
          <dgm:dir/>
          <dgm:animLvl val="ctr"/>
          <dgm:resizeHandles val="exact"/>
        </dgm:presLayoutVars>
      </dgm:prSet>
      <dgm:spPr/>
    </dgm:pt>
    <dgm:pt modelId="{426E7A90-69F6-4A1A-800B-9DF6E2D32A96}" type="pres">
      <dgm:prSet presAssocID="{AE407FDE-5376-4C53-B360-FE001BB4F8FF}" presName="centerShape" presStyleLbl="node0" presStyleIdx="0" presStyleCnt="1" custScaleX="179315" custScaleY="169013" custLinFactNeighborX="-4548" custLinFactNeighborY="9150"/>
      <dgm:spPr/>
    </dgm:pt>
    <dgm:pt modelId="{296B2959-2830-462E-A8C7-519530E7C2F2}" type="pres">
      <dgm:prSet presAssocID="{07E78B74-FFE4-4381-9D4B-D37B9C8D4BD8}" presName="parTrans" presStyleLbl="sibTrans2D1" presStyleIdx="0" presStyleCnt="5"/>
      <dgm:spPr/>
    </dgm:pt>
    <dgm:pt modelId="{2915CB70-A455-4169-85A7-A0976D4CE99B}" type="pres">
      <dgm:prSet presAssocID="{07E78B74-FFE4-4381-9D4B-D37B9C8D4BD8}" presName="connectorText" presStyleLbl="sibTrans2D1" presStyleIdx="0" presStyleCnt="5"/>
      <dgm:spPr/>
    </dgm:pt>
    <dgm:pt modelId="{D8AF4E4E-A0DD-46ED-B632-C38E2C94BBB9}" type="pres">
      <dgm:prSet presAssocID="{720E0529-F8F3-453A-B1BB-3DF2FB9F6959}" presName="node" presStyleLbl="node1" presStyleIdx="0" presStyleCnt="5" custScaleX="130529" custScaleY="121196" custRadScaleRad="115992">
        <dgm:presLayoutVars>
          <dgm:bulletEnabled val="1"/>
        </dgm:presLayoutVars>
      </dgm:prSet>
      <dgm:spPr/>
    </dgm:pt>
    <dgm:pt modelId="{91A4A314-39BA-442E-BECD-8D0E1910EF0B}" type="pres">
      <dgm:prSet presAssocID="{8111EAF7-6B90-40DC-B22F-39DB5E0042A2}" presName="parTrans" presStyleLbl="sibTrans2D1" presStyleIdx="1" presStyleCnt="5"/>
      <dgm:spPr/>
    </dgm:pt>
    <dgm:pt modelId="{4AA5F023-39BE-447A-9182-5B0BB7E01A9C}" type="pres">
      <dgm:prSet presAssocID="{8111EAF7-6B90-40DC-B22F-39DB5E0042A2}" presName="connectorText" presStyleLbl="sibTrans2D1" presStyleIdx="1" presStyleCnt="5"/>
      <dgm:spPr/>
    </dgm:pt>
    <dgm:pt modelId="{E47E87AF-BB79-45AC-9382-BBAB801FA31B}" type="pres">
      <dgm:prSet presAssocID="{37A511E5-B242-4007-8348-32B448BA4CA4}" presName="node" presStyleLbl="node1" presStyleIdx="1" presStyleCnt="5" custScaleX="118896" custScaleY="111645" custRadScaleRad="117396" custRadScaleInc="-7961">
        <dgm:presLayoutVars>
          <dgm:bulletEnabled val="1"/>
        </dgm:presLayoutVars>
      </dgm:prSet>
      <dgm:spPr/>
    </dgm:pt>
    <dgm:pt modelId="{8DFD7F38-9AEA-4EE0-B675-7C28CFEAF5A2}" type="pres">
      <dgm:prSet presAssocID="{2F826818-3301-4FB2-BE53-464778C89330}" presName="parTrans" presStyleLbl="sibTrans2D1" presStyleIdx="2" presStyleCnt="5"/>
      <dgm:spPr/>
    </dgm:pt>
    <dgm:pt modelId="{6D38FF68-B05B-4FBA-B342-AA43A7480B35}" type="pres">
      <dgm:prSet presAssocID="{2F826818-3301-4FB2-BE53-464778C89330}" presName="connectorText" presStyleLbl="sibTrans2D1" presStyleIdx="2" presStyleCnt="5"/>
      <dgm:spPr/>
    </dgm:pt>
    <dgm:pt modelId="{8C0F402F-C716-4B4A-B5F8-75D2E1868AFA}" type="pres">
      <dgm:prSet presAssocID="{6A737B60-82F9-4014-B077-22332BAE5219}" presName="node" presStyleLbl="node1" presStyleIdx="2" presStyleCnt="5" custScaleX="128229" custScaleY="103298" custRadScaleRad="121505" custRadScaleInc="-62987">
        <dgm:presLayoutVars>
          <dgm:bulletEnabled val="1"/>
        </dgm:presLayoutVars>
      </dgm:prSet>
      <dgm:spPr/>
    </dgm:pt>
    <dgm:pt modelId="{A50EB428-C89A-4FB7-BEE6-26083D606D9E}" type="pres">
      <dgm:prSet presAssocID="{9120366B-2C68-49AF-AE77-94CA9ED97BE1}" presName="parTrans" presStyleLbl="sibTrans2D1" presStyleIdx="3" presStyleCnt="5"/>
      <dgm:spPr/>
    </dgm:pt>
    <dgm:pt modelId="{DB4FAE8D-6178-4C32-AF01-BFC6A7032C50}" type="pres">
      <dgm:prSet presAssocID="{9120366B-2C68-49AF-AE77-94CA9ED97BE1}" presName="connectorText" presStyleLbl="sibTrans2D1" presStyleIdx="3" presStyleCnt="5"/>
      <dgm:spPr/>
    </dgm:pt>
    <dgm:pt modelId="{56A9869B-1A6B-408D-AD61-4321C988DD5C}" type="pres">
      <dgm:prSet presAssocID="{71394F89-57BA-4053-BFB5-50B14ABA989E}" presName="node" presStyleLbl="node1" presStyleIdx="3" presStyleCnt="5" custRadScaleRad="131666" custRadScaleInc="60802">
        <dgm:presLayoutVars>
          <dgm:bulletEnabled val="1"/>
        </dgm:presLayoutVars>
      </dgm:prSet>
      <dgm:spPr/>
    </dgm:pt>
    <dgm:pt modelId="{E2459BC7-DB7C-4F8A-BAD7-CC8CDF90CEDF}" type="pres">
      <dgm:prSet presAssocID="{33A52ADB-678A-4611-8C25-4DCAE6EFB3D8}" presName="parTrans" presStyleLbl="sibTrans2D1" presStyleIdx="4" presStyleCnt="5"/>
      <dgm:spPr/>
    </dgm:pt>
    <dgm:pt modelId="{2B454622-2E68-4037-B5FE-CDCEC26A9888}" type="pres">
      <dgm:prSet presAssocID="{33A52ADB-678A-4611-8C25-4DCAE6EFB3D8}" presName="connectorText" presStyleLbl="sibTrans2D1" presStyleIdx="4" presStyleCnt="5"/>
      <dgm:spPr/>
    </dgm:pt>
    <dgm:pt modelId="{911D8FAC-85D0-4F6C-9017-23EB5704797B}" type="pres">
      <dgm:prSet presAssocID="{DD064F58-5070-44AF-A196-0BD250D7DB53}" presName="node" presStyleLbl="node1" presStyleIdx="4" presStyleCnt="5" custScaleX="126818" custScaleY="122421" custRadScaleRad="133858" custRadScaleInc="12243">
        <dgm:presLayoutVars>
          <dgm:bulletEnabled val="1"/>
        </dgm:presLayoutVars>
      </dgm:prSet>
      <dgm:spPr/>
    </dgm:pt>
  </dgm:ptLst>
  <dgm:cxnLst>
    <dgm:cxn modelId="{4709D513-A022-4E0D-BA2F-82D57FCBA5C9}" type="presOf" srcId="{71394F89-57BA-4053-BFB5-50B14ABA989E}" destId="{56A9869B-1A6B-408D-AD61-4321C988DD5C}" srcOrd="0" destOrd="0" presId="urn:microsoft.com/office/officeart/2005/8/layout/radial5"/>
    <dgm:cxn modelId="{74FA5515-40F8-469C-A99D-E60E15E5E888}" type="presOf" srcId="{37A511E5-B242-4007-8348-32B448BA4CA4}" destId="{E47E87AF-BB79-45AC-9382-BBAB801FA31B}" srcOrd="0" destOrd="0" presId="urn:microsoft.com/office/officeart/2005/8/layout/radial5"/>
    <dgm:cxn modelId="{69CD4C1B-83CC-4DED-9858-5A24A23CEFE2}" type="presOf" srcId="{07E78B74-FFE4-4381-9D4B-D37B9C8D4BD8}" destId="{2915CB70-A455-4169-85A7-A0976D4CE99B}" srcOrd="1" destOrd="0" presId="urn:microsoft.com/office/officeart/2005/8/layout/radial5"/>
    <dgm:cxn modelId="{F0E4591F-F12A-48DA-8E9D-B66402301A93}" type="presOf" srcId="{6A737B60-82F9-4014-B077-22332BAE5219}" destId="{8C0F402F-C716-4B4A-B5F8-75D2E1868AFA}" srcOrd="0" destOrd="0" presId="urn:microsoft.com/office/officeart/2005/8/layout/radial5"/>
    <dgm:cxn modelId="{C672AE27-7ADA-43A4-85AB-4E50168DC9E5}" type="presOf" srcId="{9120366B-2C68-49AF-AE77-94CA9ED97BE1}" destId="{A50EB428-C89A-4FB7-BEE6-26083D606D9E}" srcOrd="0" destOrd="0" presId="urn:microsoft.com/office/officeart/2005/8/layout/radial5"/>
    <dgm:cxn modelId="{A3500E31-75C8-4586-9B5F-F01C7C9708AA}" srcId="{AE407FDE-5376-4C53-B360-FE001BB4F8FF}" destId="{37A511E5-B242-4007-8348-32B448BA4CA4}" srcOrd="1" destOrd="0" parTransId="{8111EAF7-6B90-40DC-B22F-39DB5E0042A2}" sibTransId="{1F3B57AB-9C98-4FE6-86AF-DACEE9411E33}"/>
    <dgm:cxn modelId="{0EFCE24A-E518-4174-9C7C-76F162CA1304}" type="presOf" srcId="{AE407FDE-5376-4C53-B360-FE001BB4F8FF}" destId="{426E7A90-69F6-4A1A-800B-9DF6E2D32A96}" srcOrd="0" destOrd="0" presId="urn:microsoft.com/office/officeart/2005/8/layout/radial5"/>
    <dgm:cxn modelId="{717FBA4B-0F21-4C47-8276-6D4ECB7B858A}" srcId="{AE407FDE-5376-4C53-B360-FE001BB4F8FF}" destId="{DD064F58-5070-44AF-A196-0BD250D7DB53}" srcOrd="4" destOrd="0" parTransId="{33A52ADB-678A-4611-8C25-4DCAE6EFB3D8}" sibTransId="{F653C118-29C9-4D02-88B5-5922B4583DF0}"/>
    <dgm:cxn modelId="{09A04D6C-091B-4EC7-BA7D-45AF93720BEC}" type="presOf" srcId="{720E0529-F8F3-453A-B1BB-3DF2FB9F6959}" destId="{D8AF4E4E-A0DD-46ED-B632-C38E2C94BBB9}" srcOrd="0" destOrd="0" presId="urn:microsoft.com/office/officeart/2005/8/layout/radial5"/>
    <dgm:cxn modelId="{6BD9256D-CA00-4160-A267-E7E47512BB1B}" type="presOf" srcId="{BF857EFE-ADCC-4494-B66B-19D7530559E0}" destId="{FC5DC585-2A9D-4C81-9562-D64D480BB0F7}" srcOrd="0" destOrd="0" presId="urn:microsoft.com/office/officeart/2005/8/layout/radial5"/>
    <dgm:cxn modelId="{B6C2DD6E-BAF6-43B4-94BD-61E051154722}" type="presOf" srcId="{DD064F58-5070-44AF-A196-0BD250D7DB53}" destId="{911D8FAC-85D0-4F6C-9017-23EB5704797B}" srcOrd="0" destOrd="0" presId="urn:microsoft.com/office/officeart/2005/8/layout/radial5"/>
    <dgm:cxn modelId="{C22FF64E-CCA1-48A9-9479-D738AB219262}" type="presOf" srcId="{8111EAF7-6B90-40DC-B22F-39DB5E0042A2}" destId="{91A4A314-39BA-442E-BECD-8D0E1910EF0B}" srcOrd="0" destOrd="0" presId="urn:microsoft.com/office/officeart/2005/8/layout/radial5"/>
    <dgm:cxn modelId="{1D226974-E1CB-4342-8B76-980A5EC94871}" type="presOf" srcId="{8111EAF7-6B90-40DC-B22F-39DB5E0042A2}" destId="{4AA5F023-39BE-447A-9182-5B0BB7E01A9C}" srcOrd="1" destOrd="0" presId="urn:microsoft.com/office/officeart/2005/8/layout/radial5"/>
    <dgm:cxn modelId="{BFC79895-4207-4DA1-AA4F-1A1C30916581}" type="presOf" srcId="{2F826818-3301-4FB2-BE53-464778C89330}" destId="{8DFD7F38-9AEA-4EE0-B675-7C28CFEAF5A2}" srcOrd="0" destOrd="0" presId="urn:microsoft.com/office/officeart/2005/8/layout/radial5"/>
    <dgm:cxn modelId="{AAD7E19B-0304-46D4-91DC-DBF96DFB67C1}" type="presOf" srcId="{33A52ADB-678A-4611-8C25-4DCAE6EFB3D8}" destId="{2B454622-2E68-4037-B5FE-CDCEC26A9888}" srcOrd="1" destOrd="0" presId="urn:microsoft.com/office/officeart/2005/8/layout/radial5"/>
    <dgm:cxn modelId="{756AD3A3-A8B7-4572-B413-9666D97310C4}" type="presOf" srcId="{9120366B-2C68-49AF-AE77-94CA9ED97BE1}" destId="{DB4FAE8D-6178-4C32-AF01-BFC6A7032C50}" srcOrd="1" destOrd="0" presId="urn:microsoft.com/office/officeart/2005/8/layout/radial5"/>
    <dgm:cxn modelId="{899F53B9-DFE8-4DFC-A167-A888315B9CEB}" type="presOf" srcId="{33A52ADB-678A-4611-8C25-4DCAE6EFB3D8}" destId="{E2459BC7-DB7C-4F8A-BAD7-CC8CDF90CEDF}" srcOrd="0" destOrd="0" presId="urn:microsoft.com/office/officeart/2005/8/layout/radial5"/>
    <dgm:cxn modelId="{89C47BBB-8FD9-4A86-BAA2-7187D7A5C350}" type="presOf" srcId="{07E78B74-FFE4-4381-9D4B-D37B9C8D4BD8}" destId="{296B2959-2830-462E-A8C7-519530E7C2F2}" srcOrd="0" destOrd="0" presId="urn:microsoft.com/office/officeart/2005/8/layout/radial5"/>
    <dgm:cxn modelId="{42703DBC-F177-40F5-B99C-CC0C636DD4DD}" srcId="{AE407FDE-5376-4C53-B360-FE001BB4F8FF}" destId="{6A737B60-82F9-4014-B077-22332BAE5219}" srcOrd="2" destOrd="0" parTransId="{2F826818-3301-4FB2-BE53-464778C89330}" sibTransId="{B26C1929-5FF1-4C9B-825E-B67387365BAE}"/>
    <dgm:cxn modelId="{9D99F8C8-127E-40B2-AABD-AC2EDD49B756}" srcId="{AE407FDE-5376-4C53-B360-FE001BB4F8FF}" destId="{71394F89-57BA-4053-BFB5-50B14ABA989E}" srcOrd="3" destOrd="0" parTransId="{9120366B-2C68-49AF-AE77-94CA9ED97BE1}" sibTransId="{D2BBCAD6-2EB4-4153-8200-3C27C0D928C3}"/>
    <dgm:cxn modelId="{96D57BE1-5FF8-415C-9C3D-FFDE38BEC37B}" srcId="{BF857EFE-ADCC-4494-B66B-19D7530559E0}" destId="{AE407FDE-5376-4C53-B360-FE001BB4F8FF}" srcOrd="0" destOrd="0" parTransId="{AF38CD00-9B46-44F5-89CE-AF8B7EB20E58}" sibTransId="{F80EC829-5BAA-49EC-9ADF-EDA195E3FC4B}"/>
    <dgm:cxn modelId="{78757BE2-B185-48E5-87AB-62F04F2853E5}" type="presOf" srcId="{2F826818-3301-4FB2-BE53-464778C89330}" destId="{6D38FF68-B05B-4FBA-B342-AA43A7480B35}" srcOrd="1" destOrd="0" presId="urn:microsoft.com/office/officeart/2005/8/layout/radial5"/>
    <dgm:cxn modelId="{09BA1FE6-4132-44A4-AF61-73526E6461E7}" srcId="{AE407FDE-5376-4C53-B360-FE001BB4F8FF}" destId="{720E0529-F8F3-453A-B1BB-3DF2FB9F6959}" srcOrd="0" destOrd="0" parTransId="{07E78B74-FFE4-4381-9D4B-D37B9C8D4BD8}" sibTransId="{FA03075B-513C-46C9-B9A5-6B768A2D73C9}"/>
    <dgm:cxn modelId="{B0DC99F9-DF73-4D81-B198-C1DF89522FED}" type="presParOf" srcId="{FC5DC585-2A9D-4C81-9562-D64D480BB0F7}" destId="{426E7A90-69F6-4A1A-800B-9DF6E2D32A96}" srcOrd="0" destOrd="0" presId="urn:microsoft.com/office/officeart/2005/8/layout/radial5"/>
    <dgm:cxn modelId="{C4F7B5D9-8281-4023-B05A-1ADAE9243083}" type="presParOf" srcId="{FC5DC585-2A9D-4C81-9562-D64D480BB0F7}" destId="{296B2959-2830-462E-A8C7-519530E7C2F2}" srcOrd="1" destOrd="0" presId="urn:microsoft.com/office/officeart/2005/8/layout/radial5"/>
    <dgm:cxn modelId="{1C274613-CC5C-4E10-B550-4BDFA79ABC80}" type="presParOf" srcId="{296B2959-2830-462E-A8C7-519530E7C2F2}" destId="{2915CB70-A455-4169-85A7-A0976D4CE99B}" srcOrd="0" destOrd="0" presId="urn:microsoft.com/office/officeart/2005/8/layout/radial5"/>
    <dgm:cxn modelId="{837DE6DF-1977-403B-BA73-8E2955547EFE}" type="presParOf" srcId="{FC5DC585-2A9D-4C81-9562-D64D480BB0F7}" destId="{D8AF4E4E-A0DD-46ED-B632-C38E2C94BBB9}" srcOrd="2" destOrd="0" presId="urn:microsoft.com/office/officeart/2005/8/layout/radial5"/>
    <dgm:cxn modelId="{CB6D4880-15D7-4164-B26A-9E2A365ADC9C}" type="presParOf" srcId="{FC5DC585-2A9D-4C81-9562-D64D480BB0F7}" destId="{91A4A314-39BA-442E-BECD-8D0E1910EF0B}" srcOrd="3" destOrd="0" presId="urn:microsoft.com/office/officeart/2005/8/layout/radial5"/>
    <dgm:cxn modelId="{8F270DB2-A68E-45B5-9C3D-A1562145DF6E}" type="presParOf" srcId="{91A4A314-39BA-442E-BECD-8D0E1910EF0B}" destId="{4AA5F023-39BE-447A-9182-5B0BB7E01A9C}" srcOrd="0" destOrd="0" presId="urn:microsoft.com/office/officeart/2005/8/layout/radial5"/>
    <dgm:cxn modelId="{BD67CB1C-E73A-4C6F-B97D-A7A6C6945B5D}" type="presParOf" srcId="{FC5DC585-2A9D-4C81-9562-D64D480BB0F7}" destId="{E47E87AF-BB79-45AC-9382-BBAB801FA31B}" srcOrd="4" destOrd="0" presId="urn:microsoft.com/office/officeart/2005/8/layout/radial5"/>
    <dgm:cxn modelId="{7BAC0B80-6995-4E51-8456-396328FCBB3B}" type="presParOf" srcId="{FC5DC585-2A9D-4C81-9562-D64D480BB0F7}" destId="{8DFD7F38-9AEA-4EE0-B675-7C28CFEAF5A2}" srcOrd="5" destOrd="0" presId="urn:microsoft.com/office/officeart/2005/8/layout/radial5"/>
    <dgm:cxn modelId="{97070E56-2E26-4F81-BF8E-05690EC68B84}" type="presParOf" srcId="{8DFD7F38-9AEA-4EE0-B675-7C28CFEAF5A2}" destId="{6D38FF68-B05B-4FBA-B342-AA43A7480B35}" srcOrd="0" destOrd="0" presId="urn:microsoft.com/office/officeart/2005/8/layout/radial5"/>
    <dgm:cxn modelId="{3FAF03E2-3035-482B-8807-F7EADFCC0EE3}" type="presParOf" srcId="{FC5DC585-2A9D-4C81-9562-D64D480BB0F7}" destId="{8C0F402F-C716-4B4A-B5F8-75D2E1868AFA}" srcOrd="6" destOrd="0" presId="urn:microsoft.com/office/officeart/2005/8/layout/radial5"/>
    <dgm:cxn modelId="{963D5652-D2F2-47DE-B1C1-FDF5B0160331}" type="presParOf" srcId="{FC5DC585-2A9D-4C81-9562-D64D480BB0F7}" destId="{A50EB428-C89A-4FB7-BEE6-26083D606D9E}" srcOrd="7" destOrd="0" presId="urn:microsoft.com/office/officeart/2005/8/layout/radial5"/>
    <dgm:cxn modelId="{0902CF0B-175E-4ECC-B8E5-8EAD4974C394}" type="presParOf" srcId="{A50EB428-C89A-4FB7-BEE6-26083D606D9E}" destId="{DB4FAE8D-6178-4C32-AF01-BFC6A7032C50}" srcOrd="0" destOrd="0" presId="urn:microsoft.com/office/officeart/2005/8/layout/radial5"/>
    <dgm:cxn modelId="{4CC892FB-330B-4EDF-BBF5-7328C7483895}" type="presParOf" srcId="{FC5DC585-2A9D-4C81-9562-D64D480BB0F7}" destId="{56A9869B-1A6B-408D-AD61-4321C988DD5C}" srcOrd="8" destOrd="0" presId="urn:microsoft.com/office/officeart/2005/8/layout/radial5"/>
    <dgm:cxn modelId="{7BE7844D-6FA4-4518-B280-D8AB290A216E}" type="presParOf" srcId="{FC5DC585-2A9D-4C81-9562-D64D480BB0F7}" destId="{E2459BC7-DB7C-4F8A-BAD7-CC8CDF90CEDF}" srcOrd="9" destOrd="0" presId="urn:microsoft.com/office/officeart/2005/8/layout/radial5"/>
    <dgm:cxn modelId="{AEF1128C-53E1-4853-82E1-7F95DAF88F3A}" type="presParOf" srcId="{E2459BC7-DB7C-4F8A-BAD7-CC8CDF90CEDF}" destId="{2B454622-2E68-4037-B5FE-CDCEC26A9888}" srcOrd="0" destOrd="0" presId="urn:microsoft.com/office/officeart/2005/8/layout/radial5"/>
    <dgm:cxn modelId="{06B51EDF-D7FB-4EB3-996B-88E205982114}" type="presParOf" srcId="{FC5DC585-2A9D-4C81-9562-D64D480BB0F7}" destId="{911D8FAC-85D0-4F6C-9017-23EB5704797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Generales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Datos digitalizados y no en papel</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Disponibilidad y movilidad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Escalabilidad de la base de datos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37547" custLinFactNeighborX="27876" custLinFactNeighborY="-1881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7497">
        <dgm:presLayoutVars>
          <dgm:bulletEnabled val="1"/>
        </dgm:presLayoutVars>
      </dgm:prSet>
      <dgm:spPr/>
    </dgm:pt>
  </dgm:ptLst>
  <dgm:cxnLst>
    <dgm:cxn modelId="{1EEB2124-402E-4501-BED5-7AE3C6FC20B8}" srcId="{95FC5298-F233-4A1D-B450-C89BCC701F43}" destId="{6CA70D3C-0A07-4D11-8A15-54F587008CD8}" srcOrd="3"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Específicos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Base de datos en tiempo real online</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Alta usabilidad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Alertas y avisos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6B211507-D459-4961-9846-95F8D183C843}">
      <dgm:prSet phldrT="[Texto]" custT="1"/>
      <dgm:spPr/>
      <dgm:t>
        <a:bodyPr/>
        <a:lstStyle/>
        <a:p>
          <a:r>
            <a:rPr lang="es-ES" sz="2800" dirty="0"/>
            <a:t>Listados de vehículos, ITV, personal, servicios e inventario con buscador</a:t>
          </a:r>
        </a:p>
      </dgm:t>
    </dgm:pt>
    <dgm:pt modelId="{8642922B-AEB2-4383-B0A6-181D0FDFF0F6}" type="parTrans" cxnId="{E3D616FA-3345-4B95-BFB3-5F6C156D2A21}">
      <dgm:prSet/>
      <dgm:spPr/>
      <dgm:t>
        <a:bodyPr/>
        <a:lstStyle/>
        <a:p>
          <a:endParaRPr lang="es-ES"/>
        </a:p>
      </dgm:t>
    </dgm:pt>
    <dgm:pt modelId="{B67C2D0B-98BF-4861-AF2A-702CFECF39B6}" type="sibTrans" cxnId="{E3D616FA-3345-4B95-BFB3-5F6C156D2A21}">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64212" custLinFactNeighborX="36332" custLinFactNeighborY="-1022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1797">
        <dgm:presLayoutVars>
          <dgm:bulletEnabled val="1"/>
        </dgm:presLayoutVars>
      </dgm:prSet>
      <dgm:spPr/>
    </dgm:pt>
  </dgm:ptLst>
  <dgm:cxnLst>
    <dgm:cxn modelId="{1EEB2124-402E-4501-BED5-7AE3C6FC20B8}" srcId="{95FC5298-F233-4A1D-B450-C89BCC701F43}" destId="{6CA70D3C-0A07-4D11-8A15-54F587008CD8}" srcOrd="4"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4" presId="urn:microsoft.com/office/officeart/2005/8/layout/list1"/>
    <dgm:cxn modelId="{5C3DFA65-EF7D-4B39-9BE0-27C14D7B9CF4}" type="presOf" srcId="{6B211507-D459-4961-9846-95F8D183C843}"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E3D616FA-3345-4B95-BFB3-5F6C156D2A21}" srcId="{95FC5298-F233-4A1D-B450-C89BCC701F43}" destId="{6B211507-D459-4961-9846-95F8D183C843}" srcOrd="3" destOrd="0" parTransId="{8642922B-AEB2-4383-B0A6-181D0FDFF0F6}" sibTransId="{B67C2D0B-98BF-4861-AF2A-702CFECF39B6}"/>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C67D5-9E76-4909-B56E-FB119A9A8F7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s-ES"/>
        </a:p>
      </dgm:t>
    </dgm:pt>
    <dgm:pt modelId="{47BD5C2D-9D60-4686-A710-822FF3CEB6FE}">
      <dgm:prSet phldrT="[Texto]" custT="1"/>
      <dgm:spPr/>
      <dgm:t>
        <a:bodyPr/>
        <a:lstStyle/>
        <a:p>
          <a:r>
            <a:rPr lang="es-ES" sz="2800" dirty="0"/>
            <a:t>Iniciación</a:t>
          </a:r>
        </a:p>
      </dgm:t>
    </dgm:pt>
    <dgm:pt modelId="{2D8AC4A1-63AA-4D9A-981B-54A6704F6F54}" type="parTrans" cxnId="{773A9310-FB3F-4FD9-B727-454C0375B9D4}">
      <dgm:prSet/>
      <dgm:spPr/>
      <dgm:t>
        <a:bodyPr/>
        <a:lstStyle/>
        <a:p>
          <a:endParaRPr lang="es-ES"/>
        </a:p>
      </dgm:t>
    </dgm:pt>
    <dgm:pt modelId="{7C35FD02-C618-40A3-B84E-904F4C2B3FF8}" type="sibTrans" cxnId="{773A9310-FB3F-4FD9-B727-454C0375B9D4}">
      <dgm:prSet/>
      <dgm:spPr/>
      <dgm:t>
        <a:bodyPr/>
        <a:lstStyle/>
        <a:p>
          <a:endParaRPr lang="es-ES"/>
        </a:p>
      </dgm:t>
    </dgm:pt>
    <dgm:pt modelId="{07129E13-ADCB-40AF-8930-7C2E724D2138}">
      <dgm:prSet phldrT="[Texto]" custT="1"/>
      <dgm:spPr/>
      <dgm:t>
        <a:bodyPr/>
        <a:lstStyle/>
        <a:p>
          <a:r>
            <a:rPr lang="es-ES" sz="2800" dirty="0"/>
            <a:t>Planificación</a:t>
          </a:r>
        </a:p>
      </dgm:t>
    </dgm:pt>
    <dgm:pt modelId="{6AEA2A10-DFC8-4DBE-846E-7C2469E8F41B}" type="parTrans" cxnId="{EE41F2CB-1360-42C6-82E1-26C5B7F10428}">
      <dgm:prSet/>
      <dgm:spPr/>
      <dgm:t>
        <a:bodyPr/>
        <a:lstStyle/>
        <a:p>
          <a:endParaRPr lang="es-ES"/>
        </a:p>
      </dgm:t>
    </dgm:pt>
    <dgm:pt modelId="{1130F077-D1EF-4044-B0FF-BDE24AEAA6EB}" type="sibTrans" cxnId="{EE41F2CB-1360-42C6-82E1-26C5B7F10428}">
      <dgm:prSet/>
      <dgm:spPr/>
      <dgm:t>
        <a:bodyPr/>
        <a:lstStyle/>
        <a:p>
          <a:endParaRPr lang="es-ES"/>
        </a:p>
      </dgm:t>
    </dgm:pt>
    <dgm:pt modelId="{607293CF-EC23-4D91-977A-92AB9C4C72ED}">
      <dgm:prSet phldrT="[Texto]" custT="1"/>
      <dgm:spPr/>
      <dgm:t>
        <a:bodyPr/>
        <a:lstStyle/>
        <a:p>
          <a:r>
            <a:rPr lang="es-ES" sz="2800" dirty="0"/>
            <a:t>Ejecución</a:t>
          </a:r>
        </a:p>
      </dgm:t>
    </dgm:pt>
    <dgm:pt modelId="{527DFAE0-0AD7-470F-A423-E4171EB3D14F}" type="parTrans" cxnId="{62447137-CC44-490A-991B-9B4297F54CAE}">
      <dgm:prSet/>
      <dgm:spPr/>
      <dgm:t>
        <a:bodyPr/>
        <a:lstStyle/>
        <a:p>
          <a:endParaRPr lang="es-ES"/>
        </a:p>
      </dgm:t>
    </dgm:pt>
    <dgm:pt modelId="{D0AC6FCE-087D-4EB7-A229-5949F486DCDE}" type="sibTrans" cxnId="{62447137-CC44-490A-991B-9B4297F54CAE}">
      <dgm:prSet/>
      <dgm:spPr/>
      <dgm:t>
        <a:bodyPr/>
        <a:lstStyle/>
        <a:p>
          <a:endParaRPr lang="es-ES"/>
        </a:p>
      </dgm:t>
    </dgm:pt>
    <dgm:pt modelId="{80CDF09F-79A3-4616-866B-662DDD5E9EED}">
      <dgm:prSet phldrT="[Texto]" custT="1"/>
      <dgm:spPr/>
      <dgm:t>
        <a:bodyPr/>
        <a:lstStyle/>
        <a:p>
          <a:r>
            <a:rPr lang="es-ES" sz="2800" dirty="0"/>
            <a:t>Supervisión</a:t>
          </a:r>
        </a:p>
      </dgm:t>
    </dgm:pt>
    <dgm:pt modelId="{68BBBD7B-ED00-49C8-969C-3099C47FE6D6}" type="parTrans" cxnId="{23C90474-FF29-461A-BDA3-BA88634D7249}">
      <dgm:prSet/>
      <dgm:spPr/>
      <dgm:t>
        <a:bodyPr/>
        <a:lstStyle/>
        <a:p>
          <a:endParaRPr lang="es-ES"/>
        </a:p>
      </dgm:t>
    </dgm:pt>
    <dgm:pt modelId="{04D840A3-834A-464A-9F96-09D39F2AE67E}" type="sibTrans" cxnId="{23C90474-FF29-461A-BDA3-BA88634D7249}">
      <dgm:prSet/>
      <dgm:spPr/>
      <dgm:t>
        <a:bodyPr/>
        <a:lstStyle/>
        <a:p>
          <a:endParaRPr lang="es-ES"/>
        </a:p>
      </dgm:t>
    </dgm:pt>
    <dgm:pt modelId="{AB0C391D-106A-42C4-89FA-24D136853EEF}">
      <dgm:prSet phldrT="[Texto]" custT="1"/>
      <dgm:spPr/>
      <dgm:t>
        <a:bodyPr/>
        <a:lstStyle/>
        <a:p>
          <a:r>
            <a:rPr lang="es-ES" sz="2400" dirty="0"/>
            <a:t>Cierre</a:t>
          </a:r>
        </a:p>
      </dgm:t>
    </dgm:pt>
    <dgm:pt modelId="{445BAB4E-579E-4205-A4BB-9A2577ED7670}" type="parTrans" cxnId="{E877357C-5FBD-408A-969C-01972E9CFFFC}">
      <dgm:prSet/>
      <dgm:spPr/>
      <dgm:t>
        <a:bodyPr/>
        <a:lstStyle/>
        <a:p>
          <a:endParaRPr lang="es-ES"/>
        </a:p>
      </dgm:t>
    </dgm:pt>
    <dgm:pt modelId="{46E64777-EB6B-48C8-B54F-0AD0C4FF452A}" type="sibTrans" cxnId="{E877357C-5FBD-408A-969C-01972E9CFFFC}">
      <dgm:prSet/>
      <dgm:spPr/>
      <dgm:t>
        <a:bodyPr/>
        <a:lstStyle/>
        <a:p>
          <a:endParaRPr lang="es-ES"/>
        </a:p>
      </dgm:t>
    </dgm:pt>
    <dgm:pt modelId="{7536D6BD-8F3B-4827-9A5D-933308F47A45}">
      <dgm:prSet phldrT="[Texto]" custT="1"/>
      <dgm:spPr/>
      <dgm:t>
        <a:bodyPr/>
        <a:lstStyle/>
        <a:p>
          <a:r>
            <a:rPr lang="es-ES" sz="2400" dirty="0"/>
            <a:t>Temática y necesidad</a:t>
          </a:r>
        </a:p>
      </dgm:t>
    </dgm:pt>
    <dgm:pt modelId="{B4EE425F-B153-4F99-90AC-45588F79B71E}" type="parTrans" cxnId="{D463882E-DFD9-4452-88D1-C86AD0531421}">
      <dgm:prSet/>
      <dgm:spPr/>
      <dgm:t>
        <a:bodyPr/>
        <a:lstStyle/>
        <a:p>
          <a:endParaRPr lang="es-ES"/>
        </a:p>
      </dgm:t>
    </dgm:pt>
    <dgm:pt modelId="{4BC47B1A-C47D-40C8-9280-2DD4B71FCDB5}" type="sibTrans" cxnId="{D463882E-DFD9-4452-88D1-C86AD0531421}">
      <dgm:prSet/>
      <dgm:spPr/>
      <dgm:t>
        <a:bodyPr/>
        <a:lstStyle/>
        <a:p>
          <a:endParaRPr lang="es-ES"/>
        </a:p>
      </dgm:t>
    </dgm:pt>
    <dgm:pt modelId="{8B7BEB6D-D3DC-44F3-A4B8-CB0A452CD631}">
      <dgm:prSet phldrT="[Texto]" custT="1"/>
      <dgm:spPr/>
      <dgm:t>
        <a:bodyPr/>
        <a:lstStyle/>
        <a:p>
          <a:r>
            <a:rPr lang="es-ES" sz="2400" dirty="0"/>
            <a:t>Viabilidad del proyecto</a:t>
          </a:r>
        </a:p>
      </dgm:t>
    </dgm:pt>
    <dgm:pt modelId="{AB41BB22-F8B2-4609-873D-063A35E58C16}" type="parTrans" cxnId="{6F8B5D3B-3264-4366-9C4F-4154B859B489}">
      <dgm:prSet/>
      <dgm:spPr/>
      <dgm:t>
        <a:bodyPr/>
        <a:lstStyle/>
        <a:p>
          <a:endParaRPr lang="es-ES"/>
        </a:p>
      </dgm:t>
    </dgm:pt>
    <dgm:pt modelId="{F376E6F4-D2D3-4AE3-8BD2-0FD1475F9175}" type="sibTrans" cxnId="{6F8B5D3B-3264-4366-9C4F-4154B859B489}">
      <dgm:prSet/>
      <dgm:spPr/>
      <dgm:t>
        <a:bodyPr/>
        <a:lstStyle/>
        <a:p>
          <a:endParaRPr lang="es-ES"/>
        </a:p>
      </dgm:t>
    </dgm:pt>
    <dgm:pt modelId="{DA8625F1-0118-41B8-BF76-E8913E84B092}">
      <dgm:prSet phldrT="[Texto]" custT="1"/>
      <dgm:spPr/>
      <dgm:t>
        <a:bodyPr/>
        <a:lstStyle/>
        <a:p>
          <a:r>
            <a:rPr lang="es-ES" sz="2400" dirty="0"/>
            <a:t>Estudio</a:t>
          </a:r>
          <a:r>
            <a:rPr lang="es-ES" sz="2000" dirty="0"/>
            <a:t> de </a:t>
          </a:r>
          <a:r>
            <a:rPr lang="es-ES" sz="2400" dirty="0"/>
            <a:t>mercado</a:t>
          </a:r>
        </a:p>
      </dgm:t>
    </dgm:pt>
    <dgm:pt modelId="{B1E9B306-2708-4338-8F39-8FBB91A4DBAF}" type="parTrans" cxnId="{0AC3D7EB-046C-4C12-8CD1-512405E4E388}">
      <dgm:prSet/>
      <dgm:spPr/>
      <dgm:t>
        <a:bodyPr/>
        <a:lstStyle/>
        <a:p>
          <a:endParaRPr lang="es-ES"/>
        </a:p>
      </dgm:t>
    </dgm:pt>
    <dgm:pt modelId="{B0B3EEA2-BC2E-44E3-9D57-31038E52A1E6}" type="sibTrans" cxnId="{0AC3D7EB-046C-4C12-8CD1-512405E4E388}">
      <dgm:prSet/>
      <dgm:spPr/>
      <dgm:t>
        <a:bodyPr/>
        <a:lstStyle/>
        <a:p>
          <a:endParaRPr lang="es-ES"/>
        </a:p>
      </dgm:t>
    </dgm:pt>
    <dgm:pt modelId="{97EE43E9-4B5A-44E9-8FC5-BE553114F481}">
      <dgm:prSet phldrT="[Texto]" custT="1"/>
      <dgm:spPr/>
      <dgm:t>
        <a:bodyPr/>
        <a:lstStyle/>
        <a:p>
          <a:r>
            <a:rPr lang="es-ES" sz="2400" dirty="0"/>
            <a:t>Plan de gestión de tiempo</a:t>
          </a:r>
        </a:p>
      </dgm:t>
    </dgm:pt>
    <dgm:pt modelId="{C348DAEC-4B71-4A0F-B13B-C1A1B9C66E23}" type="parTrans" cxnId="{F36100ED-3B1D-497F-88CF-F531DB02B07C}">
      <dgm:prSet/>
      <dgm:spPr/>
      <dgm:t>
        <a:bodyPr/>
        <a:lstStyle/>
        <a:p>
          <a:endParaRPr lang="es-ES"/>
        </a:p>
      </dgm:t>
    </dgm:pt>
    <dgm:pt modelId="{15C72BFD-2042-4427-B556-1CC771678CA7}" type="sibTrans" cxnId="{F36100ED-3B1D-497F-88CF-F531DB02B07C}">
      <dgm:prSet/>
      <dgm:spPr/>
      <dgm:t>
        <a:bodyPr/>
        <a:lstStyle/>
        <a:p>
          <a:endParaRPr lang="es-ES"/>
        </a:p>
      </dgm:t>
    </dgm:pt>
    <dgm:pt modelId="{EAC31043-0657-4767-B0D6-186367EB863E}">
      <dgm:prSet phldrT="[Texto]" custT="1"/>
      <dgm:spPr/>
      <dgm:t>
        <a:bodyPr/>
        <a:lstStyle/>
        <a:p>
          <a:r>
            <a:rPr lang="es-ES" sz="2400" dirty="0"/>
            <a:t>Fase de desarrollo</a:t>
          </a:r>
        </a:p>
      </dgm:t>
    </dgm:pt>
    <dgm:pt modelId="{BBE730BD-E40D-4832-AB02-4925F37FE973}" type="parTrans" cxnId="{E3E11521-10B9-4DEB-9740-B4CA68A11936}">
      <dgm:prSet/>
      <dgm:spPr/>
      <dgm:t>
        <a:bodyPr/>
        <a:lstStyle/>
        <a:p>
          <a:endParaRPr lang="es-ES"/>
        </a:p>
      </dgm:t>
    </dgm:pt>
    <dgm:pt modelId="{169FAE7A-8C1C-44E3-A5F8-502CB4A6DDDE}" type="sibTrans" cxnId="{E3E11521-10B9-4DEB-9740-B4CA68A11936}">
      <dgm:prSet/>
      <dgm:spPr/>
      <dgm:t>
        <a:bodyPr/>
        <a:lstStyle/>
        <a:p>
          <a:endParaRPr lang="es-ES"/>
        </a:p>
      </dgm:t>
    </dgm:pt>
    <dgm:pt modelId="{B7DC36E0-0FD0-4EC6-9C0F-B00F4703BBE7}">
      <dgm:prSet phldrT="[Texto]" custT="1"/>
      <dgm:spPr/>
      <dgm:t>
        <a:bodyPr/>
        <a:lstStyle/>
        <a:p>
          <a:r>
            <a:rPr lang="es-ES" sz="2400" dirty="0"/>
            <a:t>Cascada con retroalimentación</a:t>
          </a:r>
        </a:p>
      </dgm:t>
    </dgm:pt>
    <dgm:pt modelId="{A9AB079E-4DBF-4F54-911D-4F191E3EC7FD}" type="parTrans" cxnId="{716659AD-1C7E-4B55-A75E-1EB82C04D6A5}">
      <dgm:prSet/>
      <dgm:spPr/>
      <dgm:t>
        <a:bodyPr/>
        <a:lstStyle/>
        <a:p>
          <a:endParaRPr lang="es-ES"/>
        </a:p>
      </dgm:t>
    </dgm:pt>
    <dgm:pt modelId="{E4BCCAF7-EA99-494A-A3DE-66A8491A5664}" type="sibTrans" cxnId="{716659AD-1C7E-4B55-A75E-1EB82C04D6A5}">
      <dgm:prSet/>
      <dgm:spPr/>
      <dgm:t>
        <a:bodyPr/>
        <a:lstStyle/>
        <a:p>
          <a:endParaRPr lang="es-ES"/>
        </a:p>
      </dgm:t>
    </dgm:pt>
    <dgm:pt modelId="{E19257FE-E254-4AFF-91CA-E0B387B2B6C1}">
      <dgm:prSet phldrT="[Texto]" custT="1"/>
      <dgm:spPr/>
      <dgm:t>
        <a:bodyPr/>
        <a:lstStyle/>
        <a:p>
          <a:r>
            <a:rPr lang="es-ES" sz="2800" dirty="0"/>
            <a:t>Revisión de plazos</a:t>
          </a:r>
        </a:p>
      </dgm:t>
    </dgm:pt>
    <dgm:pt modelId="{8BA04138-0726-4927-9DDF-682A8CFB5B04}" type="parTrans" cxnId="{1AB5382B-316E-4308-A292-8467D14FADC5}">
      <dgm:prSet/>
      <dgm:spPr/>
    </dgm:pt>
    <dgm:pt modelId="{4912F955-A961-4A32-BE65-263C683812C4}" type="sibTrans" cxnId="{1AB5382B-316E-4308-A292-8467D14FADC5}">
      <dgm:prSet/>
      <dgm:spPr/>
    </dgm:pt>
    <dgm:pt modelId="{C6CBBA18-8528-45D5-B76F-C0F13DBD3581}">
      <dgm:prSet phldrT="[Texto]" custT="1"/>
      <dgm:spPr/>
      <dgm:t>
        <a:bodyPr/>
        <a:lstStyle/>
        <a:p>
          <a:r>
            <a:rPr lang="es-ES" sz="2800" dirty="0"/>
            <a:t>Revisión de objetivos</a:t>
          </a:r>
        </a:p>
      </dgm:t>
    </dgm:pt>
    <dgm:pt modelId="{90D4473B-AD7B-44F1-926C-28D3C3C46C34}" type="parTrans" cxnId="{5079FC55-9E19-43C3-A8D8-7E23D8959449}">
      <dgm:prSet/>
      <dgm:spPr/>
    </dgm:pt>
    <dgm:pt modelId="{CCD2142B-88B2-43FE-BCEB-8E6E71D588A8}" type="sibTrans" cxnId="{5079FC55-9E19-43C3-A8D8-7E23D8959449}">
      <dgm:prSet/>
      <dgm:spPr/>
    </dgm:pt>
    <dgm:pt modelId="{0B51E123-28C5-4D0F-B5FD-A13D4DF9DF31}">
      <dgm:prSet phldrT="[Texto]" custT="1"/>
      <dgm:spPr/>
      <dgm:t>
        <a:bodyPr/>
        <a:lstStyle/>
        <a:p>
          <a:r>
            <a:rPr lang="es-ES" sz="2400" dirty="0"/>
            <a:t>Evaluación exhaustiva</a:t>
          </a:r>
        </a:p>
      </dgm:t>
    </dgm:pt>
    <dgm:pt modelId="{40B08697-AA89-4DE7-9AB3-B6EBE6851E94}" type="parTrans" cxnId="{90722413-99B4-41F1-A92A-E1FE14D2374C}">
      <dgm:prSet/>
      <dgm:spPr/>
    </dgm:pt>
    <dgm:pt modelId="{4B721E39-9529-4C3A-9E4C-7E5D8AF2F5AB}" type="sibTrans" cxnId="{90722413-99B4-41F1-A92A-E1FE14D2374C}">
      <dgm:prSet/>
      <dgm:spPr/>
    </dgm:pt>
    <dgm:pt modelId="{BA410046-C036-4834-887D-47865881DE57}">
      <dgm:prSet phldrT="[Texto]" custT="1"/>
      <dgm:spPr/>
      <dgm:t>
        <a:bodyPr/>
        <a:lstStyle/>
        <a:p>
          <a:r>
            <a:rPr lang="es-ES" sz="2400" dirty="0"/>
            <a:t>Juicio crítico</a:t>
          </a:r>
        </a:p>
      </dgm:t>
    </dgm:pt>
    <dgm:pt modelId="{A701BA01-1CC1-4357-A0D9-7BBE289A657C}" type="parTrans" cxnId="{EB40C5B6-A103-425D-B584-A2E367F614B3}">
      <dgm:prSet/>
      <dgm:spPr/>
    </dgm:pt>
    <dgm:pt modelId="{9F70A8D7-495D-4EED-BF46-5BF1B80E9C50}" type="sibTrans" cxnId="{EB40C5B6-A103-425D-B584-A2E367F614B3}">
      <dgm:prSet/>
      <dgm:spPr/>
    </dgm:pt>
    <dgm:pt modelId="{889DD7A2-BE34-4B60-B607-D72CC7B92A1F}" type="pres">
      <dgm:prSet presAssocID="{54CC67D5-9E76-4909-B56E-FB119A9A8F7E}" presName="Name0" presStyleCnt="0">
        <dgm:presLayoutVars>
          <dgm:dir/>
          <dgm:animLvl val="lvl"/>
          <dgm:resizeHandles val="exact"/>
        </dgm:presLayoutVars>
      </dgm:prSet>
      <dgm:spPr/>
    </dgm:pt>
    <dgm:pt modelId="{91FE408C-AA05-4BB7-96B4-3ECE25C79BCC}" type="pres">
      <dgm:prSet presAssocID="{AB0C391D-106A-42C4-89FA-24D136853EEF}" presName="boxAndChildren" presStyleCnt="0"/>
      <dgm:spPr/>
    </dgm:pt>
    <dgm:pt modelId="{AD7691B0-4D81-4B72-8961-E88C318B0A45}" type="pres">
      <dgm:prSet presAssocID="{AB0C391D-106A-42C4-89FA-24D136853EEF}" presName="parentTextBox" presStyleLbl="node1" presStyleIdx="0" presStyleCnt="5"/>
      <dgm:spPr/>
    </dgm:pt>
    <dgm:pt modelId="{1104897A-C9DF-4ADD-BBC1-5441A5F7871C}" type="pres">
      <dgm:prSet presAssocID="{AB0C391D-106A-42C4-89FA-24D136853EEF}" presName="entireBox" presStyleLbl="node1" presStyleIdx="0" presStyleCnt="5"/>
      <dgm:spPr/>
    </dgm:pt>
    <dgm:pt modelId="{2304C5AB-C69F-41DF-82B5-C0EEBE4EADA0}" type="pres">
      <dgm:prSet presAssocID="{AB0C391D-106A-42C4-89FA-24D136853EEF}" presName="descendantBox" presStyleCnt="0"/>
      <dgm:spPr/>
    </dgm:pt>
    <dgm:pt modelId="{17EDA0AD-A7DE-4AE5-B255-6489919D044A}" type="pres">
      <dgm:prSet presAssocID="{0B51E123-28C5-4D0F-B5FD-A13D4DF9DF31}" presName="childTextBox" presStyleLbl="fgAccFollowNode1" presStyleIdx="0" presStyleCnt="10">
        <dgm:presLayoutVars>
          <dgm:bulletEnabled val="1"/>
        </dgm:presLayoutVars>
      </dgm:prSet>
      <dgm:spPr/>
    </dgm:pt>
    <dgm:pt modelId="{BBF63F94-4F91-44E8-B2B9-EC2C0CCCD668}" type="pres">
      <dgm:prSet presAssocID="{BA410046-C036-4834-887D-47865881DE57}" presName="childTextBox" presStyleLbl="fgAccFollowNode1" presStyleIdx="1" presStyleCnt="10">
        <dgm:presLayoutVars>
          <dgm:bulletEnabled val="1"/>
        </dgm:presLayoutVars>
      </dgm:prSet>
      <dgm:spPr/>
    </dgm:pt>
    <dgm:pt modelId="{1701283B-4804-4287-856F-515948779104}" type="pres">
      <dgm:prSet presAssocID="{04D840A3-834A-464A-9F96-09D39F2AE67E}" presName="sp" presStyleCnt="0"/>
      <dgm:spPr/>
    </dgm:pt>
    <dgm:pt modelId="{AC9529E1-CBC9-45BC-89B9-9106AF311021}" type="pres">
      <dgm:prSet presAssocID="{80CDF09F-79A3-4616-866B-662DDD5E9EED}" presName="arrowAndChildren" presStyleCnt="0"/>
      <dgm:spPr/>
    </dgm:pt>
    <dgm:pt modelId="{2158E2DB-19B1-465A-9533-4CDF152C9E35}" type="pres">
      <dgm:prSet presAssocID="{80CDF09F-79A3-4616-866B-662DDD5E9EED}" presName="parentTextArrow" presStyleLbl="node1" presStyleIdx="0" presStyleCnt="5"/>
      <dgm:spPr/>
    </dgm:pt>
    <dgm:pt modelId="{B5E1DD27-5332-4AA0-810A-F9E9B5AB5242}" type="pres">
      <dgm:prSet presAssocID="{80CDF09F-79A3-4616-866B-662DDD5E9EED}" presName="arrow" presStyleLbl="node1" presStyleIdx="1" presStyleCnt="5"/>
      <dgm:spPr/>
    </dgm:pt>
    <dgm:pt modelId="{27B87C65-7F8D-48CA-A299-3707183FEF50}" type="pres">
      <dgm:prSet presAssocID="{80CDF09F-79A3-4616-866B-662DDD5E9EED}" presName="descendantArrow" presStyleCnt="0"/>
      <dgm:spPr/>
    </dgm:pt>
    <dgm:pt modelId="{08D75846-6281-461E-BDED-209BA8683A39}" type="pres">
      <dgm:prSet presAssocID="{E19257FE-E254-4AFF-91CA-E0B387B2B6C1}" presName="childTextArrow" presStyleLbl="fgAccFollowNode1" presStyleIdx="2" presStyleCnt="10">
        <dgm:presLayoutVars>
          <dgm:bulletEnabled val="1"/>
        </dgm:presLayoutVars>
      </dgm:prSet>
      <dgm:spPr/>
    </dgm:pt>
    <dgm:pt modelId="{ECC4CAAA-0E76-4A12-A504-088DCF5D4ACE}" type="pres">
      <dgm:prSet presAssocID="{C6CBBA18-8528-45D5-B76F-C0F13DBD3581}" presName="childTextArrow" presStyleLbl="fgAccFollowNode1" presStyleIdx="3" presStyleCnt="10">
        <dgm:presLayoutVars>
          <dgm:bulletEnabled val="1"/>
        </dgm:presLayoutVars>
      </dgm:prSet>
      <dgm:spPr/>
    </dgm:pt>
    <dgm:pt modelId="{7781156B-2909-42D5-854D-6308C50EEFAF}" type="pres">
      <dgm:prSet presAssocID="{D0AC6FCE-087D-4EB7-A229-5949F486DCDE}" presName="sp" presStyleCnt="0"/>
      <dgm:spPr/>
    </dgm:pt>
    <dgm:pt modelId="{CD3B89A9-E177-4E7E-9190-79655CE523EA}" type="pres">
      <dgm:prSet presAssocID="{607293CF-EC23-4D91-977A-92AB9C4C72ED}" presName="arrowAndChildren" presStyleCnt="0"/>
      <dgm:spPr/>
    </dgm:pt>
    <dgm:pt modelId="{9FB67134-CCC6-41CD-8DE8-0DF5F9BE818B}" type="pres">
      <dgm:prSet presAssocID="{607293CF-EC23-4D91-977A-92AB9C4C72ED}" presName="parentTextArrow" presStyleLbl="node1" presStyleIdx="1" presStyleCnt="5"/>
      <dgm:spPr/>
    </dgm:pt>
    <dgm:pt modelId="{75233DDA-E84A-4481-B9FD-74671D46CE5E}" type="pres">
      <dgm:prSet presAssocID="{607293CF-EC23-4D91-977A-92AB9C4C72ED}" presName="arrow" presStyleLbl="node1" presStyleIdx="2" presStyleCnt="5"/>
      <dgm:spPr/>
    </dgm:pt>
    <dgm:pt modelId="{A56B7937-ACDF-4137-AA23-C0507643D694}" type="pres">
      <dgm:prSet presAssocID="{607293CF-EC23-4D91-977A-92AB9C4C72ED}" presName="descendantArrow" presStyleCnt="0"/>
      <dgm:spPr/>
    </dgm:pt>
    <dgm:pt modelId="{787C6BEA-F864-4E59-87D3-D20D0057EBD4}" type="pres">
      <dgm:prSet presAssocID="{EAC31043-0657-4767-B0D6-186367EB863E}" presName="childTextArrow" presStyleLbl="fgAccFollowNode1" presStyleIdx="4" presStyleCnt="10">
        <dgm:presLayoutVars>
          <dgm:bulletEnabled val="1"/>
        </dgm:presLayoutVars>
      </dgm:prSet>
      <dgm:spPr/>
    </dgm:pt>
    <dgm:pt modelId="{F6741881-862C-48A3-8C04-A94F866F8FB7}" type="pres">
      <dgm:prSet presAssocID="{B7DC36E0-0FD0-4EC6-9C0F-B00F4703BBE7}" presName="childTextArrow" presStyleLbl="fgAccFollowNode1" presStyleIdx="5" presStyleCnt="10" custScaleX="131661">
        <dgm:presLayoutVars>
          <dgm:bulletEnabled val="1"/>
        </dgm:presLayoutVars>
      </dgm:prSet>
      <dgm:spPr/>
    </dgm:pt>
    <dgm:pt modelId="{2A1482EA-4E8F-4422-B619-ED8B9BBB18D1}" type="pres">
      <dgm:prSet presAssocID="{1130F077-D1EF-4044-B0FF-BDE24AEAA6EB}" presName="sp" presStyleCnt="0"/>
      <dgm:spPr/>
    </dgm:pt>
    <dgm:pt modelId="{91313DEC-7D71-44AE-87D9-3AE452A22693}" type="pres">
      <dgm:prSet presAssocID="{07129E13-ADCB-40AF-8930-7C2E724D2138}" presName="arrowAndChildren" presStyleCnt="0"/>
      <dgm:spPr/>
    </dgm:pt>
    <dgm:pt modelId="{D5DDF1C2-F9BB-4070-B0C5-0958CE11A677}" type="pres">
      <dgm:prSet presAssocID="{07129E13-ADCB-40AF-8930-7C2E724D2138}" presName="parentTextArrow" presStyleLbl="node1" presStyleIdx="2" presStyleCnt="5"/>
      <dgm:spPr/>
    </dgm:pt>
    <dgm:pt modelId="{E3CC700B-3FC3-4B08-A0E5-7C20114E15ED}" type="pres">
      <dgm:prSet presAssocID="{07129E13-ADCB-40AF-8930-7C2E724D2138}" presName="arrow" presStyleLbl="node1" presStyleIdx="3" presStyleCnt="5"/>
      <dgm:spPr/>
    </dgm:pt>
    <dgm:pt modelId="{0B68D7CE-556E-491A-B46C-177A00F0FE59}" type="pres">
      <dgm:prSet presAssocID="{07129E13-ADCB-40AF-8930-7C2E724D2138}" presName="descendantArrow" presStyleCnt="0"/>
      <dgm:spPr/>
    </dgm:pt>
    <dgm:pt modelId="{664A2A78-5E9B-4318-BE43-D1219A422362}" type="pres">
      <dgm:prSet presAssocID="{8B7BEB6D-D3DC-44F3-A4B8-CB0A452CD631}" presName="childTextArrow" presStyleLbl="fgAccFollowNode1" presStyleIdx="6" presStyleCnt="10" custLinFactNeighborX="-31329">
        <dgm:presLayoutVars>
          <dgm:bulletEnabled val="1"/>
        </dgm:presLayoutVars>
      </dgm:prSet>
      <dgm:spPr/>
    </dgm:pt>
    <dgm:pt modelId="{72BF2204-15EB-48C1-94E5-2CD5EC195712}" type="pres">
      <dgm:prSet presAssocID="{97EE43E9-4B5A-44E9-8FC5-BE553114F481}" presName="childTextArrow" presStyleLbl="fgAccFollowNode1" presStyleIdx="7" presStyleCnt="10">
        <dgm:presLayoutVars>
          <dgm:bulletEnabled val="1"/>
        </dgm:presLayoutVars>
      </dgm:prSet>
      <dgm:spPr/>
    </dgm:pt>
    <dgm:pt modelId="{B552EB07-3A30-4CC1-A5F1-E2A973B42F14}" type="pres">
      <dgm:prSet presAssocID="{7C35FD02-C618-40A3-B84E-904F4C2B3FF8}" presName="sp" presStyleCnt="0"/>
      <dgm:spPr/>
    </dgm:pt>
    <dgm:pt modelId="{E63A2E69-E1CF-4B73-BCA7-CC077AAE69DD}" type="pres">
      <dgm:prSet presAssocID="{47BD5C2D-9D60-4686-A710-822FF3CEB6FE}" presName="arrowAndChildren" presStyleCnt="0"/>
      <dgm:spPr/>
    </dgm:pt>
    <dgm:pt modelId="{4B901A98-0BCE-49B2-9F35-1337D9477ED9}" type="pres">
      <dgm:prSet presAssocID="{47BD5C2D-9D60-4686-A710-822FF3CEB6FE}" presName="parentTextArrow" presStyleLbl="node1" presStyleIdx="3" presStyleCnt="5"/>
      <dgm:spPr/>
    </dgm:pt>
    <dgm:pt modelId="{3D95B931-9440-4A7E-975C-359BDB667D1B}" type="pres">
      <dgm:prSet presAssocID="{47BD5C2D-9D60-4686-A710-822FF3CEB6FE}" presName="arrow" presStyleLbl="node1" presStyleIdx="4" presStyleCnt="5"/>
      <dgm:spPr/>
    </dgm:pt>
    <dgm:pt modelId="{FBFE6E6D-B86A-43F7-8002-CB63842EB0F1}" type="pres">
      <dgm:prSet presAssocID="{47BD5C2D-9D60-4686-A710-822FF3CEB6FE}" presName="descendantArrow" presStyleCnt="0"/>
      <dgm:spPr/>
    </dgm:pt>
    <dgm:pt modelId="{C29A6051-8446-45D4-ADEB-7F2C0E9F074E}" type="pres">
      <dgm:prSet presAssocID="{7536D6BD-8F3B-4827-9A5D-933308F47A45}" presName="childTextArrow" presStyleLbl="fgAccFollowNode1" presStyleIdx="8" presStyleCnt="10">
        <dgm:presLayoutVars>
          <dgm:bulletEnabled val="1"/>
        </dgm:presLayoutVars>
      </dgm:prSet>
      <dgm:spPr/>
    </dgm:pt>
    <dgm:pt modelId="{85C58496-AB74-40E8-8913-AA07DC26E32A}" type="pres">
      <dgm:prSet presAssocID="{DA8625F1-0118-41B8-BF76-E8913E84B092}" presName="childTextArrow" presStyleLbl="fgAccFollowNode1" presStyleIdx="9" presStyleCnt="10">
        <dgm:presLayoutVars>
          <dgm:bulletEnabled val="1"/>
        </dgm:presLayoutVars>
      </dgm:prSet>
      <dgm:spPr/>
    </dgm:pt>
  </dgm:ptLst>
  <dgm:cxnLst>
    <dgm:cxn modelId="{232CB301-7FB9-4AD3-9596-62865E4DB486}" type="presOf" srcId="{AB0C391D-106A-42C4-89FA-24D136853EEF}" destId="{1104897A-C9DF-4ADD-BBC1-5441A5F7871C}" srcOrd="1" destOrd="0" presId="urn:microsoft.com/office/officeart/2005/8/layout/process4"/>
    <dgm:cxn modelId="{773A9310-FB3F-4FD9-B727-454C0375B9D4}" srcId="{54CC67D5-9E76-4909-B56E-FB119A9A8F7E}" destId="{47BD5C2D-9D60-4686-A710-822FF3CEB6FE}" srcOrd="0" destOrd="0" parTransId="{2D8AC4A1-63AA-4D9A-981B-54A6704F6F54}" sibTransId="{7C35FD02-C618-40A3-B84E-904F4C2B3FF8}"/>
    <dgm:cxn modelId="{90722413-99B4-41F1-A92A-E1FE14D2374C}" srcId="{AB0C391D-106A-42C4-89FA-24D136853EEF}" destId="{0B51E123-28C5-4D0F-B5FD-A13D4DF9DF31}" srcOrd="0" destOrd="0" parTransId="{40B08697-AA89-4DE7-9AB3-B6EBE6851E94}" sibTransId="{4B721E39-9529-4C3A-9E4C-7E5D8AF2F5AB}"/>
    <dgm:cxn modelId="{E3E11521-10B9-4DEB-9740-B4CA68A11936}" srcId="{607293CF-EC23-4D91-977A-92AB9C4C72ED}" destId="{EAC31043-0657-4767-B0D6-186367EB863E}" srcOrd="0" destOrd="0" parTransId="{BBE730BD-E40D-4832-AB02-4925F37FE973}" sibTransId="{169FAE7A-8C1C-44E3-A5F8-502CB4A6DDDE}"/>
    <dgm:cxn modelId="{9A836428-F61B-410B-B389-5BA05344329C}" type="presOf" srcId="{DA8625F1-0118-41B8-BF76-E8913E84B092}" destId="{85C58496-AB74-40E8-8913-AA07DC26E32A}" srcOrd="0" destOrd="0" presId="urn:microsoft.com/office/officeart/2005/8/layout/process4"/>
    <dgm:cxn modelId="{1AB5382B-316E-4308-A292-8467D14FADC5}" srcId="{80CDF09F-79A3-4616-866B-662DDD5E9EED}" destId="{E19257FE-E254-4AFF-91CA-E0B387B2B6C1}" srcOrd="0" destOrd="0" parTransId="{8BA04138-0726-4927-9DDF-682A8CFB5B04}" sibTransId="{4912F955-A961-4A32-BE65-263C683812C4}"/>
    <dgm:cxn modelId="{2462002E-EC81-4920-8614-546AE065F380}" type="presOf" srcId="{97EE43E9-4B5A-44E9-8FC5-BE553114F481}" destId="{72BF2204-15EB-48C1-94E5-2CD5EC195712}" srcOrd="0" destOrd="0" presId="urn:microsoft.com/office/officeart/2005/8/layout/process4"/>
    <dgm:cxn modelId="{D463882E-DFD9-4452-88D1-C86AD0531421}" srcId="{47BD5C2D-9D60-4686-A710-822FF3CEB6FE}" destId="{7536D6BD-8F3B-4827-9A5D-933308F47A45}" srcOrd="0" destOrd="0" parTransId="{B4EE425F-B153-4F99-90AC-45588F79B71E}" sibTransId="{4BC47B1A-C47D-40C8-9280-2DD4B71FCDB5}"/>
    <dgm:cxn modelId="{62447137-CC44-490A-991B-9B4297F54CAE}" srcId="{54CC67D5-9E76-4909-B56E-FB119A9A8F7E}" destId="{607293CF-EC23-4D91-977A-92AB9C4C72ED}" srcOrd="2" destOrd="0" parTransId="{527DFAE0-0AD7-470F-A423-E4171EB3D14F}" sibTransId="{D0AC6FCE-087D-4EB7-A229-5949F486DCDE}"/>
    <dgm:cxn modelId="{23344F39-1DD0-4BB4-A980-6679E7C10C30}" type="presOf" srcId="{E19257FE-E254-4AFF-91CA-E0B387B2B6C1}" destId="{08D75846-6281-461E-BDED-209BA8683A39}" srcOrd="0" destOrd="0" presId="urn:microsoft.com/office/officeart/2005/8/layout/process4"/>
    <dgm:cxn modelId="{3403FE39-E04F-49C3-B24E-87D4923E5C5B}" type="presOf" srcId="{C6CBBA18-8528-45D5-B76F-C0F13DBD3581}" destId="{ECC4CAAA-0E76-4A12-A504-088DCF5D4ACE}" srcOrd="0" destOrd="0" presId="urn:microsoft.com/office/officeart/2005/8/layout/process4"/>
    <dgm:cxn modelId="{6F8B5D3B-3264-4366-9C4F-4154B859B489}" srcId="{07129E13-ADCB-40AF-8930-7C2E724D2138}" destId="{8B7BEB6D-D3DC-44F3-A4B8-CB0A452CD631}" srcOrd="0" destOrd="0" parTransId="{AB41BB22-F8B2-4609-873D-063A35E58C16}" sibTransId="{F376E6F4-D2D3-4AE3-8BD2-0FD1475F9175}"/>
    <dgm:cxn modelId="{F8AA5A3C-0248-4BFF-8F7F-A186EA9A23C1}" type="presOf" srcId="{07129E13-ADCB-40AF-8930-7C2E724D2138}" destId="{D5DDF1C2-F9BB-4070-B0C5-0958CE11A677}" srcOrd="0" destOrd="0" presId="urn:microsoft.com/office/officeart/2005/8/layout/process4"/>
    <dgm:cxn modelId="{87AA1468-431F-4FD8-8877-FAC859203236}" type="presOf" srcId="{607293CF-EC23-4D91-977A-92AB9C4C72ED}" destId="{75233DDA-E84A-4481-B9FD-74671D46CE5E}" srcOrd="1" destOrd="0" presId="urn:microsoft.com/office/officeart/2005/8/layout/process4"/>
    <dgm:cxn modelId="{361F6A6B-4E9D-4FFC-8CD9-B65EC2EB348D}" type="presOf" srcId="{607293CF-EC23-4D91-977A-92AB9C4C72ED}" destId="{9FB67134-CCC6-41CD-8DE8-0DF5F9BE818B}" srcOrd="0" destOrd="0" presId="urn:microsoft.com/office/officeart/2005/8/layout/process4"/>
    <dgm:cxn modelId="{DB2BCC4C-0E79-455D-A87C-E3B01A04DCFB}" type="presOf" srcId="{7536D6BD-8F3B-4827-9A5D-933308F47A45}" destId="{C29A6051-8446-45D4-ADEB-7F2C0E9F074E}" srcOrd="0" destOrd="0" presId="urn:microsoft.com/office/officeart/2005/8/layout/process4"/>
    <dgm:cxn modelId="{F2D40F4F-13B4-4BCF-AC41-8A8BB0EAB7B9}" type="presOf" srcId="{EAC31043-0657-4767-B0D6-186367EB863E}" destId="{787C6BEA-F864-4E59-87D3-D20D0057EBD4}" srcOrd="0" destOrd="0" presId="urn:microsoft.com/office/officeart/2005/8/layout/process4"/>
    <dgm:cxn modelId="{E8B58C53-81AF-4672-BA16-F9918B047524}" type="presOf" srcId="{07129E13-ADCB-40AF-8930-7C2E724D2138}" destId="{E3CC700B-3FC3-4B08-A0E5-7C20114E15ED}" srcOrd="1" destOrd="0" presId="urn:microsoft.com/office/officeart/2005/8/layout/process4"/>
    <dgm:cxn modelId="{23C90474-FF29-461A-BDA3-BA88634D7249}" srcId="{54CC67D5-9E76-4909-B56E-FB119A9A8F7E}" destId="{80CDF09F-79A3-4616-866B-662DDD5E9EED}" srcOrd="3" destOrd="0" parTransId="{68BBBD7B-ED00-49C8-969C-3099C47FE6D6}" sibTransId="{04D840A3-834A-464A-9F96-09D39F2AE67E}"/>
    <dgm:cxn modelId="{5079FC55-9E19-43C3-A8D8-7E23D8959449}" srcId="{80CDF09F-79A3-4616-866B-662DDD5E9EED}" destId="{C6CBBA18-8528-45D5-B76F-C0F13DBD3581}" srcOrd="1" destOrd="0" parTransId="{90D4473B-AD7B-44F1-926C-28D3C3C46C34}" sibTransId="{CCD2142B-88B2-43FE-BCEB-8E6E71D588A8}"/>
    <dgm:cxn modelId="{E85FF458-919B-4D95-85C2-E7FD43CD1DE3}" type="presOf" srcId="{47BD5C2D-9D60-4686-A710-822FF3CEB6FE}" destId="{3D95B931-9440-4A7E-975C-359BDB667D1B}" srcOrd="1" destOrd="0" presId="urn:microsoft.com/office/officeart/2005/8/layout/process4"/>
    <dgm:cxn modelId="{E877357C-5FBD-408A-969C-01972E9CFFFC}" srcId="{54CC67D5-9E76-4909-B56E-FB119A9A8F7E}" destId="{AB0C391D-106A-42C4-89FA-24D136853EEF}" srcOrd="4" destOrd="0" parTransId="{445BAB4E-579E-4205-A4BB-9A2577ED7670}" sibTransId="{46E64777-EB6B-48C8-B54F-0AD0C4FF452A}"/>
    <dgm:cxn modelId="{0DBA538A-DCFC-4DEB-A807-1B1438BC486C}" type="presOf" srcId="{80CDF09F-79A3-4616-866B-662DDD5E9EED}" destId="{2158E2DB-19B1-465A-9533-4CDF152C9E35}" srcOrd="0" destOrd="0" presId="urn:microsoft.com/office/officeart/2005/8/layout/process4"/>
    <dgm:cxn modelId="{AB678EA1-4F86-4CB4-9BFB-2D346520AB99}" type="presOf" srcId="{BA410046-C036-4834-887D-47865881DE57}" destId="{BBF63F94-4F91-44E8-B2B9-EC2C0CCCD668}" srcOrd="0" destOrd="0" presId="urn:microsoft.com/office/officeart/2005/8/layout/process4"/>
    <dgm:cxn modelId="{716659AD-1C7E-4B55-A75E-1EB82C04D6A5}" srcId="{607293CF-EC23-4D91-977A-92AB9C4C72ED}" destId="{B7DC36E0-0FD0-4EC6-9C0F-B00F4703BBE7}" srcOrd="1" destOrd="0" parTransId="{A9AB079E-4DBF-4F54-911D-4F191E3EC7FD}" sibTransId="{E4BCCAF7-EA99-494A-A3DE-66A8491A5664}"/>
    <dgm:cxn modelId="{02B224B4-E0E1-4B0B-A4E3-60AF6F66A405}" type="presOf" srcId="{0B51E123-28C5-4D0F-B5FD-A13D4DF9DF31}" destId="{17EDA0AD-A7DE-4AE5-B255-6489919D044A}" srcOrd="0" destOrd="0" presId="urn:microsoft.com/office/officeart/2005/8/layout/process4"/>
    <dgm:cxn modelId="{EB40C5B6-A103-425D-B584-A2E367F614B3}" srcId="{AB0C391D-106A-42C4-89FA-24D136853EEF}" destId="{BA410046-C036-4834-887D-47865881DE57}" srcOrd="1" destOrd="0" parTransId="{A701BA01-1CC1-4357-A0D9-7BBE289A657C}" sibTransId="{9F70A8D7-495D-4EED-BF46-5BF1B80E9C50}"/>
    <dgm:cxn modelId="{624282C1-B709-4E71-901C-62739F7D0062}" type="presOf" srcId="{80CDF09F-79A3-4616-866B-662DDD5E9EED}" destId="{B5E1DD27-5332-4AA0-810A-F9E9B5AB5242}" srcOrd="1" destOrd="0" presId="urn:microsoft.com/office/officeart/2005/8/layout/process4"/>
    <dgm:cxn modelId="{BEE063C6-2E3A-4534-8FDB-7548DDC32F3C}" type="presOf" srcId="{8B7BEB6D-D3DC-44F3-A4B8-CB0A452CD631}" destId="{664A2A78-5E9B-4318-BE43-D1219A422362}" srcOrd="0" destOrd="0" presId="urn:microsoft.com/office/officeart/2005/8/layout/process4"/>
    <dgm:cxn modelId="{934220C7-A4BF-4CF4-AE4D-46B98D62FF80}" type="presOf" srcId="{54CC67D5-9E76-4909-B56E-FB119A9A8F7E}" destId="{889DD7A2-BE34-4B60-B607-D72CC7B92A1F}" srcOrd="0" destOrd="0" presId="urn:microsoft.com/office/officeart/2005/8/layout/process4"/>
    <dgm:cxn modelId="{9267A7CA-A2DB-4422-8306-40BE98462181}" type="presOf" srcId="{AB0C391D-106A-42C4-89FA-24D136853EEF}" destId="{AD7691B0-4D81-4B72-8961-E88C318B0A45}" srcOrd="0" destOrd="0" presId="urn:microsoft.com/office/officeart/2005/8/layout/process4"/>
    <dgm:cxn modelId="{B038BACA-1618-4942-998E-453CCEE01458}" type="presOf" srcId="{B7DC36E0-0FD0-4EC6-9C0F-B00F4703BBE7}" destId="{F6741881-862C-48A3-8C04-A94F866F8FB7}" srcOrd="0" destOrd="0" presId="urn:microsoft.com/office/officeart/2005/8/layout/process4"/>
    <dgm:cxn modelId="{EE41F2CB-1360-42C6-82E1-26C5B7F10428}" srcId="{54CC67D5-9E76-4909-B56E-FB119A9A8F7E}" destId="{07129E13-ADCB-40AF-8930-7C2E724D2138}" srcOrd="1" destOrd="0" parTransId="{6AEA2A10-DFC8-4DBE-846E-7C2469E8F41B}" sibTransId="{1130F077-D1EF-4044-B0FF-BDE24AEAA6EB}"/>
    <dgm:cxn modelId="{800ADDD6-29CB-485A-8CC4-A5EA8C9BC347}" type="presOf" srcId="{47BD5C2D-9D60-4686-A710-822FF3CEB6FE}" destId="{4B901A98-0BCE-49B2-9F35-1337D9477ED9}" srcOrd="0" destOrd="0" presId="urn:microsoft.com/office/officeart/2005/8/layout/process4"/>
    <dgm:cxn modelId="{0AC3D7EB-046C-4C12-8CD1-512405E4E388}" srcId="{47BD5C2D-9D60-4686-A710-822FF3CEB6FE}" destId="{DA8625F1-0118-41B8-BF76-E8913E84B092}" srcOrd="1" destOrd="0" parTransId="{B1E9B306-2708-4338-8F39-8FBB91A4DBAF}" sibTransId="{B0B3EEA2-BC2E-44E3-9D57-31038E52A1E6}"/>
    <dgm:cxn modelId="{F36100ED-3B1D-497F-88CF-F531DB02B07C}" srcId="{07129E13-ADCB-40AF-8930-7C2E724D2138}" destId="{97EE43E9-4B5A-44E9-8FC5-BE553114F481}" srcOrd="1" destOrd="0" parTransId="{C348DAEC-4B71-4A0F-B13B-C1A1B9C66E23}" sibTransId="{15C72BFD-2042-4427-B556-1CC771678CA7}"/>
    <dgm:cxn modelId="{599EDBA4-E3DA-43A2-9396-AC4034AE43A7}" type="presParOf" srcId="{889DD7A2-BE34-4B60-B607-D72CC7B92A1F}" destId="{91FE408C-AA05-4BB7-96B4-3ECE25C79BCC}" srcOrd="0" destOrd="0" presId="urn:microsoft.com/office/officeart/2005/8/layout/process4"/>
    <dgm:cxn modelId="{B4F0E692-8EB4-4895-A9BA-674ACD398BE1}" type="presParOf" srcId="{91FE408C-AA05-4BB7-96B4-3ECE25C79BCC}" destId="{AD7691B0-4D81-4B72-8961-E88C318B0A45}" srcOrd="0" destOrd="0" presId="urn:microsoft.com/office/officeart/2005/8/layout/process4"/>
    <dgm:cxn modelId="{4D448009-FBC4-41A0-888B-13B71867E29E}" type="presParOf" srcId="{91FE408C-AA05-4BB7-96B4-3ECE25C79BCC}" destId="{1104897A-C9DF-4ADD-BBC1-5441A5F7871C}" srcOrd="1" destOrd="0" presId="urn:microsoft.com/office/officeart/2005/8/layout/process4"/>
    <dgm:cxn modelId="{3B7A4F16-A33A-4E37-A51C-9AAB8E733A76}" type="presParOf" srcId="{91FE408C-AA05-4BB7-96B4-3ECE25C79BCC}" destId="{2304C5AB-C69F-41DF-82B5-C0EEBE4EADA0}" srcOrd="2" destOrd="0" presId="urn:microsoft.com/office/officeart/2005/8/layout/process4"/>
    <dgm:cxn modelId="{C12D16AD-F2F2-4085-9DAB-DD9BF80C139D}" type="presParOf" srcId="{2304C5AB-C69F-41DF-82B5-C0EEBE4EADA0}" destId="{17EDA0AD-A7DE-4AE5-B255-6489919D044A}" srcOrd="0" destOrd="0" presId="urn:microsoft.com/office/officeart/2005/8/layout/process4"/>
    <dgm:cxn modelId="{9EB43F58-0B9C-43D6-8ECA-BED1E0EFF1B5}" type="presParOf" srcId="{2304C5AB-C69F-41DF-82B5-C0EEBE4EADA0}" destId="{BBF63F94-4F91-44E8-B2B9-EC2C0CCCD668}" srcOrd="1" destOrd="0" presId="urn:microsoft.com/office/officeart/2005/8/layout/process4"/>
    <dgm:cxn modelId="{3F6DBA79-6CE0-47AB-A53B-B03E8C0A99C7}" type="presParOf" srcId="{889DD7A2-BE34-4B60-B607-D72CC7B92A1F}" destId="{1701283B-4804-4287-856F-515948779104}" srcOrd="1" destOrd="0" presId="urn:microsoft.com/office/officeart/2005/8/layout/process4"/>
    <dgm:cxn modelId="{CB1BBF3B-FD01-4B12-A3B6-A4A643D67BE4}" type="presParOf" srcId="{889DD7A2-BE34-4B60-B607-D72CC7B92A1F}" destId="{AC9529E1-CBC9-45BC-89B9-9106AF311021}" srcOrd="2" destOrd="0" presId="urn:microsoft.com/office/officeart/2005/8/layout/process4"/>
    <dgm:cxn modelId="{62B12A3F-D4B1-43F8-AAC8-221291737BDA}" type="presParOf" srcId="{AC9529E1-CBC9-45BC-89B9-9106AF311021}" destId="{2158E2DB-19B1-465A-9533-4CDF152C9E35}" srcOrd="0" destOrd="0" presId="urn:microsoft.com/office/officeart/2005/8/layout/process4"/>
    <dgm:cxn modelId="{4BE6F6B7-F8CB-44A5-B141-4C1034A140A7}" type="presParOf" srcId="{AC9529E1-CBC9-45BC-89B9-9106AF311021}" destId="{B5E1DD27-5332-4AA0-810A-F9E9B5AB5242}" srcOrd="1" destOrd="0" presId="urn:microsoft.com/office/officeart/2005/8/layout/process4"/>
    <dgm:cxn modelId="{C3975EE9-DFFE-40D3-86CB-512383230AA0}" type="presParOf" srcId="{AC9529E1-CBC9-45BC-89B9-9106AF311021}" destId="{27B87C65-7F8D-48CA-A299-3707183FEF50}" srcOrd="2" destOrd="0" presId="urn:microsoft.com/office/officeart/2005/8/layout/process4"/>
    <dgm:cxn modelId="{E63DA0B0-1758-4654-BF9F-EB1464EB7CDA}" type="presParOf" srcId="{27B87C65-7F8D-48CA-A299-3707183FEF50}" destId="{08D75846-6281-461E-BDED-209BA8683A39}" srcOrd="0" destOrd="0" presId="urn:microsoft.com/office/officeart/2005/8/layout/process4"/>
    <dgm:cxn modelId="{CD4202F6-9480-4079-A5E8-49912E6102A6}" type="presParOf" srcId="{27B87C65-7F8D-48CA-A299-3707183FEF50}" destId="{ECC4CAAA-0E76-4A12-A504-088DCF5D4ACE}" srcOrd="1" destOrd="0" presId="urn:microsoft.com/office/officeart/2005/8/layout/process4"/>
    <dgm:cxn modelId="{A1061DBF-F019-4016-AF96-F3B90B495B65}" type="presParOf" srcId="{889DD7A2-BE34-4B60-B607-D72CC7B92A1F}" destId="{7781156B-2909-42D5-854D-6308C50EEFAF}" srcOrd="3" destOrd="0" presId="urn:microsoft.com/office/officeart/2005/8/layout/process4"/>
    <dgm:cxn modelId="{984E3A11-BA46-47C9-BBE9-D4B3E5797423}" type="presParOf" srcId="{889DD7A2-BE34-4B60-B607-D72CC7B92A1F}" destId="{CD3B89A9-E177-4E7E-9190-79655CE523EA}" srcOrd="4" destOrd="0" presId="urn:microsoft.com/office/officeart/2005/8/layout/process4"/>
    <dgm:cxn modelId="{B41932A2-9F12-4C76-B7D0-D6CAD29E5420}" type="presParOf" srcId="{CD3B89A9-E177-4E7E-9190-79655CE523EA}" destId="{9FB67134-CCC6-41CD-8DE8-0DF5F9BE818B}" srcOrd="0" destOrd="0" presId="urn:microsoft.com/office/officeart/2005/8/layout/process4"/>
    <dgm:cxn modelId="{798288D4-EBA8-48E7-A19B-DC19031574A2}" type="presParOf" srcId="{CD3B89A9-E177-4E7E-9190-79655CE523EA}" destId="{75233DDA-E84A-4481-B9FD-74671D46CE5E}" srcOrd="1" destOrd="0" presId="urn:microsoft.com/office/officeart/2005/8/layout/process4"/>
    <dgm:cxn modelId="{C1537A32-0305-4191-972F-71B7F4BEC7B5}" type="presParOf" srcId="{CD3B89A9-E177-4E7E-9190-79655CE523EA}" destId="{A56B7937-ACDF-4137-AA23-C0507643D694}" srcOrd="2" destOrd="0" presId="urn:microsoft.com/office/officeart/2005/8/layout/process4"/>
    <dgm:cxn modelId="{9D6ACCD9-928E-4B81-A4FD-719931B78EEE}" type="presParOf" srcId="{A56B7937-ACDF-4137-AA23-C0507643D694}" destId="{787C6BEA-F864-4E59-87D3-D20D0057EBD4}" srcOrd="0" destOrd="0" presId="urn:microsoft.com/office/officeart/2005/8/layout/process4"/>
    <dgm:cxn modelId="{E7AF38C3-424E-4117-B125-13B17F094632}" type="presParOf" srcId="{A56B7937-ACDF-4137-AA23-C0507643D694}" destId="{F6741881-862C-48A3-8C04-A94F866F8FB7}" srcOrd="1" destOrd="0" presId="urn:microsoft.com/office/officeart/2005/8/layout/process4"/>
    <dgm:cxn modelId="{61476157-B6B0-4300-8A11-9B69206F8C2F}" type="presParOf" srcId="{889DD7A2-BE34-4B60-B607-D72CC7B92A1F}" destId="{2A1482EA-4E8F-4422-B619-ED8B9BBB18D1}" srcOrd="5" destOrd="0" presId="urn:microsoft.com/office/officeart/2005/8/layout/process4"/>
    <dgm:cxn modelId="{5295B799-0612-4AEC-AE2A-F82C002785BF}" type="presParOf" srcId="{889DD7A2-BE34-4B60-B607-D72CC7B92A1F}" destId="{91313DEC-7D71-44AE-87D9-3AE452A22693}" srcOrd="6" destOrd="0" presId="urn:microsoft.com/office/officeart/2005/8/layout/process4"/>
    <dgm:cxn modelId="{425E4784-9801-43AB-B4B7-2CB68F756D05}" type="presParOf" srcId="{91313DEC-7D71-44AE-87D9-3AE452A22693}" destId="{D5DDF1C2-F9BB-4070-B0C5-0958CE11A677}" srcOrd="0" destOrd="0" presId="urn:microsoft.com/office/officeart/2005/8/layout/process4"/>
    <dgm:cxn modelId="{1D6ED0D7-B6FC-474E-A92A-3739E859B11A}" type="presParOf" srcId="{91313DEC-7D71-44AE-87D9-3AE452A22693}" destId="{E3CC700B-3FC3-4B08-A0E5-7C20114E15ED}" srcOrd="1" destOrd="0" presId="urn:microsoft.com/office/officeart/2005/8/layout/process4"/>
    <dgm:cxn modelId="{FBA3B66A-836C-4BFE-9443-D6C46A7B6128}" type="presParOf" srcId="{91313DEC-7D71-44AE-87D9-3AE452A22693}" destId="{0B68D7CE-556E-491A-B46C-177A00F0FE59}" srcOrd="2" destOrd="0" presId="urn:microsoft.com/office/officeart/2005/8/layout/process4"/>
    <dgm:cxn modelId="{08A83BC1-2F05-46E2-8562-22B823ACF55C}" type="presParOf" srcId="{0B68D7CE-556E-491A-B46C-177A00F0FE59}" destId="{664A2A78-5E9B-4318-BE43-D1219A422362}" srcOrd="0" destOrd="0" presId="urn:microsoft.com/office/officeart/2005/8/layout/process4"/>
    <dgm:cxn modelId="{A60FF30D-B6E9-4040-ACA6-44EF76303D55}" type="presParOf" srcId="{0B68D7CE-556E-491A-B46C-177A00F0FE59}" destId="{72BF2204-15EB-48C1-94E5-2CD5EC195712}" srcOrd="1" destOrd="0" presId="urn:microsoft.com/office/officeart/2005/8/layout/process4"/>
    <dgm:cxn modelId="{C873452E-EF14-4DCD-AA40-FE06B60779F0}" type="presParOf" srcId="{889DD7A2-BE34-4B60-B607-D72CC7B92A1F}" destId="{B552EB07-3A30-4CC1-A5F1-E2A973B42F14}" srcOrd="7" destOrd="0" presId="urn:microsoft.com/office/officeart/2005/8/layout/process4"/>
    <dgm:cxn modelId="{932358C6-AA1E-4F76-A70B-373ED6125524}" type="presParOf" srcId="{889DD7A2-BE34-4B60-B607-D72CC7B92A1F}" destId="{E63A2E69-E1CF-4B73-BCA7-CC077AAE69DD}" srcOrd="8" destOrd="0" presId="urn:microsoft.com/office/officeart/2005/8/layout/process4"/>
    <dgm:cxn modelId="{7ABD40F9-68F8-4A56-9B96-F98C371C3A5D}" type="presParOf" srcId="{E63A2E69-E1CF-4B73-BCA7-CC077AAE69DD}" destId="{4B901A98-0BCE-49B2-9F35-1337D9477ED9}" srcOrd="0" destOrd="0" presId="urn:microsoft.com/office/officeart/2005/8/layout/process4"/>
    <dgm:cxn modelId="{AA1918AA-7C40-46B2-9CFD-3BD2D2B3098C}" type="presParOf" srcId="{E63A2E69-E1CF-4B73-BCA7-CC077AAE69DD}" destId="{3D95B931-9440-4A7E-975C-359BDB667D1B}" srcOrd="1" destOrd="0" presId="urn:microsoft.com/office/officeart/2005/8/layout/process4"/>
    <dgm:cxn modelId="{EE856C57-93FC-4E33-813F-845819B97BAF}" type="presParOf" srcId="{E63A2E69-E1CF-4B73-BCA7-CC077AAE69DD}" destId="{FBFE6E6D-B86A-43F7-8002-CB63842EB0F1}" srcOrd="2" destOrd="0" presId="urn:microsoft.com/office/officeart/2005/8/layout/process4"/>
    <dgm:cxn modelId="{1BB9F500-04BF-4E6F-A06F-C4ED11599531}" type="presParOf" srcId="{FBFE6E6D-B86A-43F7-8002-CB63842EB0F1}" destId="{C29A6051-8446-45D4-ADEB-7F2C0E9F074E}" srcOrd="0" destOrd="0" presId="urn:microsoft.com/office/officeart/2005/8/layout/process4"/>
    <dgm:cxn modelId="{FC930593-6D2C-45F9-B87F-D64DA8012603}" type="presParOf" srcId="{FBFE6E6D-B86A-43F7-8002-CB63842EB0F1}" destId="{85C58496-AB74-40E8-8913-AA07DC26E32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7A90-69F6-4A1A-800B-9DF6E2D32A96}">
      <dsp:nvSpPr>
        <dsp:cNvPr id="0" name=""/>
        <dsp:cNvSpPr/>
      </dsp:nvSpPr>
      <dsp:spPr>
        <a:xfrm>
          <a:off x="3212914" y="2723016"/>
          <a:ext cx="2725081" cy="256851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Flota de Vehículos</a:t>
          </a:r>
        </a:p>
      </dsp:txBody>
      <dsp:txXfrm>
        <a:off x="3611993" y="3099167"/>
        <a:ext cx="1926923" cy="1816217"/>
      </dsp:txXfrm>
    </dsp:sp>
    <dsp:sp modelId="{296B2959-2830-462E-A8C7-519530E7C2F2}">
      <dsp:nvSpPr>
        <dsp:cNvPr id="0" name=""/>
        <dsp:cNvSpPr/>
      </dsp:nvSpPr>
      <dsp:spPr>
        <a:xfrm rot="16463807">
          <a:off x="4529813" y="2111146"/>
          <a:ext cx="335304"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4576253" y="2285012"/>
        <a:ext cx="234713" cy="371157"/>
      </dsp:txXfrm>
    </dsp:sp>
    <dsp:sp modelId="{D8AF4E4E-A0DD-46ED-B632-C38E2C94BBB9}">
      <dsp:nvSpPr>
        <dsp:cNvPr id="0" name=""/>
        <dsp:cNvSpPr/>
      </dsp:nvSpPr>
      <dsp:spPr>
        <a:xfrm>
          <a:off x="3619579" y="-106649"/>
          <a:ext cx="2374840" cy="22050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Inspección técnica de vehículos</a:t>
          </a:r>
        </a:p>
      </dsp:txBody>
      <dsp:txXfrm>
        <a:off x="3967366" y="216271"/>
        <a:ext cx="1679266" cy="1559196"/>
      </dsp:txXfrm>
    </dsp:sp>
    <dsp:sp modelId="{91A4A314-39BA-442E-BECD-8D0E1910EF0B}">
      <dsp:nvSpPr>
        <dsp:cNvPr id="0" name=""/>
        <dsp:cNvSpPr/>
      </dsp:nvSpPr>
      <dsp:spPr>
        <a:xfrm rot="19989513">
          <a:off x="5939734" y="2876633"/>
          <a:ext cx="517581"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099" y="3035407"/>
        <a:ext cx="362307" cy="371157"/>
      </dsp:txXfrm>
    </dsp:sp>
    <dsp:sp modelId="{E47E87AF-BB79-45AC-9382-BBAB801FA31B}">
      <dsp:nvSpPr>
        <dsp:cNvPr id="0" name=""/>
        <dsp:cNvSpPr/>
      </dsp:nvSpPr>
      <dsp:spPr>
        <a:xfrm>
          <a:off x="6517811" y="1461388"/>
          <a:ext cx="2163190" cy="2031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Alertas</a:t>
          </a:r>
        </a:p>
      </dsp:txBody>
      <dsp:txXfrm>
        <a:off x="6834603" y="1758860"/>
        <a:ext cx="1529606" cy="1436321"/>
      </dsp:txXfrm>
    </dsp:sp>
    <dsp:sp modelId="{8DFD7F38-9AEA-4EE0-B675-7C28CFEAF5A2}">
      <dsp:nvSpPr>
        <dsp:cNvPr id="0" name=""/>
        <dsp:cNvSpPr/>
      </dsp:nvSpPr>
      <dsp:spPr>
        <a:xfrm rot="1300543">
          <a:off x="5945264" y="4307262"/>
          <a:ext cx="32628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725" y="4412904"/>
        <a:ext cx="228402" cy="371157"/>
      </dsp:txXfrm>
    </dsp:sp>
    <dsp:sp modelId="{8C0F402F-C716-4B4A-B5F8-75D2E1868AFA}">
      <dsp:nvSpPr>
        <dsp:cNvPr id="0" name=""/>
        <dsp:cNvSpPr/>
      </dsp:nvSpPr>
      <dsp:spPr>
        <a:xfrm>
          <a:off x="6282646" y="4209744"/>
          <a:ext cx="2332994" cy="18794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Empleados</a:t>
          </a:r>
        </a:p>
      </dsp:txBody>
      <dsp:txXfrm>
        <a:off x="6624305" y="4484976"/>
        <a:ext cx="1649676" cy="1328936"/>
      </dsp:txXfrm>
    </dsp:sp>
    <dsp:sp modelId="{A50EB428-C89A-4FB7-BEE6-26083D606D9E}">
      <dsp:nvSpPr>
        <dsp:cNvPr id="0" name=""/>
        <dsp:cNvSpPr/>
      </dsp:nvSpPr>
      <dsp:spPr>
        <a:xfrm rot="9193356">
          <a:off x="2909834" y="4449542"/>
          <a:ext cx="35263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3009953" y="4549430"/>
        <a:ext cx="246847" cy="371157"/>
      </dsp:txXfrm>
    </dsp:sp>
    <dsp:sp modelId="{56A9869B-1A6B-408D-AD61-4321C988DD5C}">
      <dsp:nvSpPr>
        <dsp:cNvPr id="0" name=""/>
        <dsp:cNvSpPr/>
      </dsp:nvSpPr>
      <dsp:spPr>
        <a:xfrm>
          <a:off x="1058396" y="4413359"/>
          <a:ext cx="1819397" cy="18193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Servicios</a:t>
          </a:r>
        </a:p>
      </dsp:txBody>
      <dsp:txXfrm>
        <a:off x="1324841" y="4679804"/>
        <a:ext cx="1286507" cy="1286507"/>
      </dsp:txXfrm>
    </dsp:sp>
    <dsp:sp modelId="{E2459BC7-DB7C-4F8A-BAD7-CC8CDF90CEDF}">
      <dsp:nvSpPr>
        <dsp:cNvPr id="0" name=""/>
        <dsp:cNvSpPr/>
      </dsp:nvSpPr>
      <dsp:spPr>
        <a:xfrm rot="12669538">
          <a:off x="2797575" y="2771681"/>
          <a:ext cx="491810"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2934475" y="2933570"/>
        <a:ext cx="344267" cy="371157"/>
      </dsp:txXfrm>
    </dsp:sp>
    <dsp:sp modelId="{911D8FAC-85D0-4F6C-9017-23EB5704797B}">
      <dsp:nvSpPr>
        <dsp:cNvPr id="0" name=""/>
        <dsp:cNvSpPr/>
      </dsp:nvSpPr>
      <dsp:spPr>
        <a:xfrm>
          <a:off x="503165" y="1128886"/>
          <a:ext cx="2307322" cy="22273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Datos</a:t>
          </a:r>
        </a:p>
        <a:p>
          <a:pPr marL="0" lvl="0" indent="0" algn="ctr" defTabSz="1066800">
            <a:lnSpc>
              <a:spcPct val="90000"/>
            </a:lnSpc>
            <a:spcBef>
              <a:spcPct val="0"/>
            </a:spcBef>
            <a:spcAft>
              <a:spcPct val="35000"/>
            </a:spcAft>
            <a:buNone/>
          </a:pPr>
          <a:r>
            <a:rPr lang="es-ES" sz="2400" kern="1200" dirty="0"/>
            <a:t> de Vehículos</a:t>
          </a:r>
        </a:p>
      </dsp:txBody>
      <dsp:txXfrm>
        <a:off x="841064" y="1455070"/>
        <a:ext cx="1631524" cy="157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325642"/>
          <a:ext cx="5484360" cy="399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13538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Datos digitalizados y no en papel</a:t>
          </a:r>
        </a:p>
        <a:p>
          <a:pPr marL="285750" lvl="1" indent="-285750" algn="l" defTabSz="1244600">
            <a:lnSpc>
              <a:spcPct val="90000"/>
            </a:lnSpc>
            <a:spcBef>
              <a:spcPct val="0"/>
            </a:spcBef>
            <a:spcAft>
              <a:spcPct val="15000"/>
            </a:spcAft>
            <a:buChar char="•"/>
          </a:pPr>
          <a:r>
            <a:rPr lang="es-ES" sz="2800" kern="1200" dirty="0"/>
            <a:t>Disponibilidad y movilidad</a:t>
          </a:r>
        </a:p>
        <a:p>
          <a:pPr marL="285750" lvl="1" indent="-285750" algn="l" defTabSz="1244600">
            <a:lnSpc>
              <a:spcPct val="90000"/>
            </a:lnSpc>
            <a:spcBef>
              <a:spcPct val="0"/>
            </a:spcBef>
            <a:spcAft>
              <a:spcPct val="15000"/>
            </a:spcAft>
            <a:buChar char="•"/>
          </a:pPr>
          <a:r>
            <a:rPr lang="es-ES" sz="2800" kern="1200" dirty="0"/>
            <a:t>Escalabilidad de la base de datos</a:t>
          </a:r>
        </a:p>
        <a:p>
          <a:pPr marL="285750" lvl="1" indent="-285750" algn="l" defTabSz="1244600">
            <a:lnSpc>
              <a:spcPct val="90000"/>
            </a:lnSpc>
            <a:spcBef>
              <a:spcPct val="0"/>
            </a:spcBef>
            <a:spcAft>
              <a:spcPct val="15000"/>
            </a:spcAft>
            <a:buChar char="•"/>
          </a:pPr>
          <a:r>
            <a:rPr lang="es-ES" sz="2800" kern="1200" dirty="0"/>
            <a:t>Seguridad de acceso</a:t>
          </a:r>
        </a:p>
      </dsp:txBody>
      <dsp:txXfrm>
        <a:off x="0" y="325642"/>
        <a:ext cx="5484360" cy="3992625"/>
      </dsp:txXfrm>
    </dsp:sp>
    <dsp:sp modelId="{81C6190D-7A78-4CE3-9809-8C17C54BA73E}">
      <dsp:nvSpPr>
        <dsp:cNvPr id="0" name=""/>
        <dsp:cNvSpPr/>
      </dsp:nvSpPr>
      <dsp:spPr>
        <a:xfrm>
          <a:off x="350659" y="131680"/>
          <a:ext cx="4489080" cy="720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Generales</a:t>
          </a:r>
        </a:p>
      </dsp:txBody>
      <dsp:txXfrm>
        <a:off x="385829" y="166850"/>
        <a:ext cx="4418740" cy="650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181327"/>
          <a:ext cx="5484360" cy="428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8331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Base de datos en tiempo real online</a:t>
          </a:r>
        </a:p>
        <a:p>
          <a:pPr marL="285750" lvl="1" indent="-285750" algn="l" defTabSz="1244600">
            <a:lnSpc>
              <a:spcPct val="90000"/>
            </a:lnSpc>
            <a:spcBef>
              <a:spcPct val="0"/>
            </a:spcBef>
            <a:spcAft>
              <a:spcPct val="15000"/>
            </a:spcAft>
            <a:buChar char="•"/>
          </a:pPr>
          <a:r>
            <a:rPr lang="es-ES" sz="2800" kern="1200" dirty="0"/>
            <a:t>Alta usabilidad</a:t>
          </a:r>
        </a:p>
        <a:p>
          <a:pPr marL="285750" lvl="1" indent="-285750" algn="l" defTabSz="1244600">
            <a:lnSpc>
              <a:spcPct val="90000"/>
            </a:lnSpc>
            <a:spcBef>
              <a:spcPct val="0"/>
            </a:spcBef>
            <a:spcAft>
              <a:spcPct val="15000"/>
            </a:spcAft>
            <a:buChar char="•"/>
          </a:pPr>
          <a:r>
            <a:rPr lang="es-ES" sz="2800" kern="1200" dirty="0"/>
            <a:t>Alertas y avisos</a:t>
          </a:r>
        </a:p>
        <a:p>
          <a:pPr marL="285750" lvl="1" indent="-285750" algn="l" defTabSz="1244600">
            <a:lnSpc>
              <a:spcPct val="90000"/>
            </a:lnSpc>
            <a:spcBef>
              <a:spcPct val="0"/>
            </a:spcBef>
            <a:spcAft>
              <a:spcPct val="15000"/>
            </a:spcAft>
            <a:buChar char="•"/>
          </a:pPr>
          <a:r>
            <a:rPr lang="es-ES" sz="2800" kern="1200" dirty="0"/>
            <a:t>Listados de vehículos, ITV, personal, servicios e inventario con buscador</a:t>
          </a:r>
        </a:p>
        <a:p>
          <a:pPr marL="285750" lvl="1" indent="-285750" algn="l" defTabSz="1244600">
            <a:lnSpc>
              <a:spcPct val="90000"/>
            </a:lnSpc>
            <a:spcBef>
              <a:spcPct val="0"/>
            </a:spcBef>
            <a:spcAft>
              <a:spcPct val="15000"/>
            </a:spcAft>
            <a:buChar char="•"/>
          </a:pPr>
          <a:r>
            <a:rPr lang="es-ES" sz="2800" kern="1200" dirty="0"/>
            <a:t>Seguridad de acceso</a:t>
          </a:r>
        </a:p>
      </dsp:txBody>
      <dsp:txXfrm>
        <a:off x="0" y="181327"/>
        <a:ext cx="5484360" cy="4284000"/>
      </dsp:txXfrm>
    </dsp:sp>
    <dsp:sp modelId="{81C6190D-7A78-4CE3-9809-8C17C54BA73E}">
      <dsp:nvSpPr>
        <dsp:cNvPr id="0" name=""/>
        <dsp:cNvSpPr/>
      </dsp:nvSpPr>
      <dsp:spPr>
        <a:xfrm>
          <a:off x="373846" y="0"/>
          <a:ext cx="4489080" cy="7582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Específicos</a:t>
          </a:r>
        </a:p>
      </dsp:txBody>
      <dsp:txXfrm>
        <a:off x="410859" y="37013"/>
        <a:ext cx="4415054" cy="684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4897A-C9DF-4ADD-BBC1-5441A5F7871C}">
      <dsp:nvSpPr>
        <dsp:cNvPr id="0" name=""/>
        <dsp:cNvSpPr/>
      </dsp:nvSpPr>
      <dsp:spPr>
        <a:xfrm>
          <a:off x="0" y="5317169"/>
          <a:ext cx="8906076" cy="872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Cierre</a:t>
          </a:r>
        </a:p>
      </dsp:txBody>
      <dsp:txXfrm>
        <a:off x="0" y="5317169"/>
        <a:ext cx="8906076" cy="471056"/>
      </dsp:txXfrm>
    </dsp:sp>
    <dsp:sp modelId="{17EDA0AD-A7DE-4AE5-B255-6489919D044A}">
      <dsp:nvSpPr>
        <dsp:cNvPr id="0" name=""/>
        <dsp:cNvSpPr/>
      </dsp:nvSpPr>
      <dsp:spPr>
        <a:xfrm>
          <a:off x="0"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Evaluación exhaustiva</a:t>
          </a:r>
        </a:p>
      </dsp:txBody>
      <dsp:txXfrm>
        <a:off x="0" y="5770779"/>
        <a:ext cx="4453037" cy="401269"/>
      </dsp:txXfrm>
    </dsp:sp>
    <dsp:sp modelId="{BBF63F94-4F91-44E8-B2B9-EC2C0CCCD668}">
      <dsp:nvSpPr>
        <dsp:cNvPr id="0" name=""/>
        <dsp:cNvSpPr/>
      </dsp:nvSpPr>
      <dsp:spPr>
        <a:xfrm>
          <a:off x="4453038"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Juicio crítico</a:t>
          </a:r>
        </a:p>
      </dsp:txBody>
      <dsp:txXfrm>
        <a:off x="4453038" y="5770779"/>
        <a:ext cx="4453037" cy="401269"/>
      </dsp:txXfrm>
    </dsp:sp>
    <dsp:sp modelId="{B5E1DD27-5332-4AA0-810A-F9E9B5AB5242}">
      <dsp:nvSpPr>
        <dsp:cNvPr id="0" name=""/>
        <dsp:cNvSpPr/>
      </dsp:nvSpPr>
      <dsp:spPr>
        <a:xfrm rot="10800000">
          <a:off x="0" y="3988617"/>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Supervisión</a:t>
          </a:r>
        </a:p>
      </dsp:txBody>
      <dsp:txXfrm rot="-10800000">
        <a:off x="0" y="3988617"/>
        <a:ext cx="8906076" cy="470914"/>
      </dsp:txXfrm>
    </dsp:sp>
    <dsp:sp modelId="{08D75846-6281-461E-BDED-209BA8683A39}">
      <dsp:nvSpPr>
        <dsp:cNvPr id="0" name=""/>
        <dsp:cNvSpPr/>
      </dsp:nvSpPr>
      <dsp:spPr>
        <a:xfrm>
          <a:off x="0"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plazos</a:t>
          </a:r>
        </a:p>
      </dsp:txBody>
      <dsp:txXfrm>
        <a:off x="0" y="4459532"/>
        <a:ext cx="4453037" cy="401149"/>
      </dsp:txXfrm>
    </dsp:sp>
    <dsp:sp modelId="{ECC4CAAA-0E76-4A12-A504-088DCF5D4ACE}">
      <dsp:nvSpPr>
        <dsp:cNvPr id="0" name=""/>
        <dsp:cNvSpPr/>
      </dsp:nvSpPr>
      <dsp:spPr>
        <a:xfrm>
          <a:off x="4453038"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objetivos</a:t>
          </a:r>
        </a:p>
      </dsp:txBody>
      <dsp:txXfrm>
        <a:off x="4453038" y="4459532"/>
        <a:ext cx="4453037" cy="401149"/>
      </dsp:txXfrm>
    </dsp:sp>
    <dsp:sp modelId="{75233DDA-E84A-4481-B9FD-74671D46CE5E}">
      <dsp:nvSpPr>
        <dsp:cNvPr id="0" name=""/>
        <dsp:cNvSpPr/>
      </dsp:nvSpPr>
      <dsp:spPr>
        <a:xfrm rot="10800000">
          <a:off x="0" y="2660065"/>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Ejecución</a:t>
          </a:r>
        </a:p>
      </dsp:txBody>
      <dsp:txXfrm rot="-10800000">
        <a:off x="0" y="2660065"/>
        <a:ext cx="8906076" cy="470914"/>
      </dsp:txXfrm>
    </dsp:sp>
    <dsp:sp modelId="{787C6BEA-F864-4E59-87D3-D20D0057EBD4}">
      <dsp:nvSpPr>
        <dsp:cNvPr id="0" name=""/>
        <dsp:cNvSpPr/>
      </dsp:nvSpPr>
      <dsp:spPr>
        <a:xfrm>
          <a:off x="253" y="3130979"/>
          <a:ext cx="384422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Fase de desarrollo</a:t>
          </a:r>
        </a:p>
      </dsp:txBody>
      <dsp:txXfrm>
        <a:off x="253" y="3130979"/>
        <a:ext cx="3844224" cy="401149"/>
      </dsp:txXfrm>
    </dsp:sp>
    <dsp:sp modelId="{F6741881-862C-48A3-8C04-A94F866F8FB7}">
      <dsp:nvSpPr>
        <dsp:cNvPr id="0" name=""/>
        <dsp:cNvSpPr/>
      </dsp:nvSpPr>
      <dsp:spPr>
        <a:xfrm>
          <a:off x="3844478" y="3130979"/>
          <a:ext cx="506134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Cascada con retroalimentación</a:t>
          </a:r>
        </a:p>
      </dsp:txBody>
      <dsp:txXfrm>
        <a:off x="3844478" y="3130979"/>
        <a:ext cx="5061344" cy="401149"/>
      </dsp:txXfrm>
    </dsp:sp>
    <dsp:sp modelId="{E3CC700B-3FC3-4B08-A0E5-7C20114E15ED}">
      <dsp:nvSpPr>
        <dsp:cNvPr id="0" name=""/>
        <dsp:cNvSpPr/>
      </dsp:nvSpPr>
      <dsp:spPr>
        <a:xfrm rot="10800000">
          <a:off x="0" y="1331512"/>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Planificación</a:t>
          </a:r>
        </a:p>
      </dsp:txBody>
      <dsp:txXfrm rot="-10800000">
        <a:off x="0" y="1331512"/>
        <a:ext cx="8906076" cy="470914"/>
      </dsp:txXfrm>
    </dsp:sp>
    <dsp:sp modelId="{664A2A78-5E9B-4318-BE43-D1219A422362}">
      <dsp:nvSpPr>
        <dsp:cNvPr id="0" name=""/>
        <dsp:cNvSpPr/>
      </dsp:nvSpPr>
      <dsp:spPr>
        <a:xfrm>
          <a:off x="0"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Viabilidad del proyecto</a:t>
          </a:r>
        </a:p>
      </dsp:txBody>
      <dsp:txXfrm>
        <a:off x="0" y="1802427"/>
        <a:ext cx="4453037" cy="401149"/>
      </dsp:txXfrm>
    </dsp:sp>
    <dsp:sp modelId="{72BF2204-15EB-48C1-94E5-2CD5EC195712}">
      <dsp:nvSpPr>
        <dsp:cNvPr id="0" name=""/>
        <dsp:cNvSpPr/>
      </dsp:nvSpPr>
      <dsp:spPr>
        <a:xfrm>
          <a:off x="4453038"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Plan de gestión de tiempo</a:t>
          </a:r>
        </a:p>
      </dsp:txBody>
      <dsp:txXfrm>
        <a:off x="4453038" y="1802427"/>
        <a:ext cx="4453037" cy="401149"/>
      </dsp:txXfrm>
    </dsp:sp>
    <dsp:sp modelId="{3D95B931-9440-4A7E-975C-359BDB667D1B}">
      <dsp:nvSpPr>
        <dsp:cNvPr id="0" name=""/>
        <dsp:cNvSpPr/>
      </dsp:nvSpPr>
      <dsp:spPr>
        <a:xfrm rot="10800000">
          <a:off x="0" y="2960"/>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Iniciación</a:t>
          </a:r>
        </a:p>
      </dsp:txBody>
      <dsp:txXfrm rot="-10800000">
        <a:off x="0" y="2960"/>
        <a:ext cx="8906076" cy="470914"/>
      </dsp:txXfrm>
    </dsp:sp>
    <dsp:sp modelId="{C29A6051-8446-45D4-ADEB-7F2C0E9F074E}">
      <dsp:nvSpPr>
        <dsp:cNvPr id="0" name=""/>
        <dsp:cNvSpPr/>
      </dsp:nvSpPr>
      <dsp:spPr>
        <a:xfrm>
          <a:off x="0"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Temática y necesidad</a:t>
          </a:r>
        </a:p>
      </dsp:txBody>
      <dsp:txXfrm>
        <a:off x="0" y="473874"/>
        <a:ext cx="4453037" cy="401149"/>
      </dsp:txXfrm>
    </dsp:sp>
    <dsp:sp modelId="{85C58496-AB74-40E8-8913-AA07DC26E32A}">
      <dsp:nvSpPr>
        <dsp:cNvPr id="0" name=""/>
        <dsp:cNvSpPr/>
      </dsp:nvSpPr>
      <dsp:spPr>
        <a:xfrm>
          <a:off x="4453038"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Estudio</a:t>
          </a:r>
          <a:r>
            <a:rPr lang="es-ES" sz="2000" kern="1200" dirty="0"/>
            <a:t> de </a:t>
          </a:r>
          <a:r>
            <a:rPr lang="es-ES" sz="2400" kern="1200" dirty="0"/>
            <a:t>mercado</a:t>
          </a:r>
        </a:p>
      </dsp:txBody>
      <dsp:txXfrm>
        <a:off x="4453038" y="473874"/>
        <a:ext cx="4453037" cy="401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E09D6-AD2B-4EA2-983B-CF3D9FA19257}" type="datetimeFigureOut">
              <a:rPr lang="es-ES" smtClean="0"/>
              <a:t>12/02/2023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8D937-A791-4A1B-9FE7-309CD98BDED2}" type="slidenum">
              <a:rPr lang="es-ES" smtClean="0"/>
              <a:t>‹Nº›</a:t>
            </a:fld>
            <a:endParaRPr lang="es-ES" dirty="0"/>
          </a:p>
        </p:txBody>
      </p:sp>
    </p:spTree>
    <p:extLst>
      <p:ext uri="{BB962C8B-B14F-4D97-AF65-F5344CB8AC3E}">
        <p14:creationId xmlns:p14="http://schemas.microsoft.com/office/powerpoint/2010/main" val="2291303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77F1D-06C5-4D5B-AE0F-034A8D48021B}" type="datetime1">
              <a:rPr lang="es-ES" smtClean="0"/>
              <a:pPr/>
              <a:t>12/02/2023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es-ES" noProof="0" smtClean="0"/>
              <a:t>‹Nº›</a:t>
            </a:fld>
            <a:endParaRPr lang="es-ES" noProof="0"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3.org/TR/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Ilustraci&#243;n2"/><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Anexo2"/></Relationships>
</file>

<file path=ppt/notesSlides/_rels/notesSlide12.xml.rels><?xml version="1.0" encoding="UTF-8" standalone="yes"?>
<Relationships xmlns="http://schemas.openxmlformats.org/package/2006/relationships"><Relationship Id="rId3" Type="http://schemas.openxmlformats.org/officeDocument/2006/relationships/hyperlink" Target="#Anexo22"/><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Ilustraci&#243;n3"/><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nexo1"/><Relationship Id="rId7" Type="http://schemas.openxmlformats.org/officeDocument/2006/relationships/hyperlink" Target="#_Despliegue_y_pruebas"/><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_Implementaci&#243;n_en_detalle"/><Relationship Id="rId5" Type="http://schemas.openxmlformats.org/officeDocument/2006/relationships/hyperlink" Target="#_Dise&#241;o_del_proyecto_1"/><Relationship Id="rId4" Type="http://schemas.openxmlformats.org/officeDocument/2006/relationships/hyperlink" Target="#_An&#225;lisis_del_proyecto"/></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_Implementaci&#243;n_en_detalle"/><Relationship Id="rId3" Type="http://schemas.openxmlformats.org/officeDocument/2006/relationships/hyperlink" Target="#_Tecnolog&#237;as_y_herramientas"/><Relationship Id="rId7" Type="http://schemas.openxmlformats.org/officeDocument/2006/relationships/hyperlink" Target="#_Dise&#241;o_del_proyecto_1"/><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_An&#225;lisis_del_proyecto"/><Relationship Id="rId5" Type="http://schemas.openxmlformats.org/officeDocument/2006/relationships/hyperlink" Target="#_Ciclo_de_vida"/><Relationship Id="rId10" Type="http://schemas.openxmlformats.org/officeDocument/2006/relationships/hyperlink" Target="#_Conclusiones"/><Relationship Id="rId4" Type="http://schemas.openxmlformats.org/officeDocument/2006/relationships/hyperlink" Target="#_Estimaci&#243;n_de_recursos"/><Relationship Id="rId9" Type="http://schemas.openxmlformats.org/officeDocument/2006/relationships/hyperlink" Target="#_Despliegue_y_pruebas"/></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D5D79418-37EB-4378-AD22-89DBB000B0DA}" type="slidenum">
              <a:rPr lang="es-ES" smtClean="0"/>
              <a:t>1</a:t>
            </a:fld>
            <a:endParaRPr lang="es-ES" dirty="0"/>
          </a:p>
        </p:txBody>
      </p:sp>
    </p:spTree>
    <p:extLst>
      <p:ext uri="{BB962C8B-B14F-4D97-AF65-F5344CB8AC3E}">
        <p14:creationId xmlns:p14="http://schemas.microsoft.com/office/powerpoint/2010/main" val="30415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Software de diseño vectorial - Microsoft Visio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Microsoft Visio es una herramienta de creación de </a:t>
            </a:r>
            <a:r>
              <a:rPr lang="es-ES" sz="1100" b="1" dirty="0">
                <a:effectLst/>
                <a:latin typeface="Arial" panose="020B0604020202020204" pitchFamily="34" charset="0"/>
                <a:ea typeface="Lato" panose="020F0502020204030203" pitchFamily="34" charset="0"/>
                <a:cs typeface="Lato" panose="020F0502020204030203" pitchFamily="34" charset="0"/>
              </a:rPr>
              <a:t>diagramas y gráficos vectoriales.</a:t>
            </a:r>
            <a:r>
              <a:rPr lang="es-ES" sz="1100" dirty="0">
                <a:effectLst/>
                <a:latin typeface="Arial" panose="020B0604020202020204" pitchFamily="34" charset="0"/>
                <a:ea typeface="Lato" panose="020F0502020204030203" pitchFamily="34" charset="0"/>
                <a:cs typeface="Lato" panose="020F0502020204030203" pitchFamily="34" charset="0"/>
              </a:rPr>
              <a:t> Se ha usado para crear los diagramas de entidad-relación, diagrama relacional, diagrama de casos de uso, y diagrama de clases. He elegido esta herramienta por estar ya familiarizado con ella para hacer planos vectoriales, además es bastante sencilla de utilizar. (</a:t>
            </a:r>
            <a:r>
              <a:rPr lang="es-ES" sz="1100" dirty="0" err="1">
                <a:effectLst/>
                <a:latin typeface="Arial" panose="020B0604020202020204" pitchFamily="34" charset="0"/>
                <a:ea typeface="Lato" panose="020F0502020204030203" pitchFamily="34" charset="0"/>
                <a:cs typeface="Lato" panose="020F0502020204030203" pitchFamily="34" charset="0"/>
              </a:rPr>
              <a:t>Lucidchart</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Entorno de desarrollo integrado – IDE - Android Studio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Para este proyecto, y tratándose una aplicación nativa para el sistema operativo Android, la mejor elección es </a:t>
            </a:r>
            <a:r>
              <a:rPr lang="es-ES" sz="1100" b="1" dirty="0">
                <a:effectLst/>
                <a:latin typeface="Arial" panose="020B0604020202020204" pitchFamily="34" charset="0"/>
                <a:ea typeface="Lato" panose="020F0502020204030203" pitchFamily="34" charset="0"/>
                <a:cs typeface="Lato" panose="020F0502020204030203" pitchFamily="34" charset="0"/>
              </a:rPr>
              <a:t>Android Studio</a:t>
            </a:r>
            <a:r>
              <a:rPr lang="es-ES" sz="1100" dirty="0">
                <a:effectLst/>
                <a:latin typeface="Arial" panose="020B0604020202020204" pitchFamily="34" charset="0"/>
                <a:ea typeface="Lato" panose="020F0502020204030203" pitchFamily="34" charset="0"/>
                <a:cs typeface="Lato" panose="020F0502020204030203" pitchFamily="34" charset="0"/>
              </a:rPr>
              <a:t>. Se puede programar tanto en </a:t>
            </a:r>
            <a:r>
              <a:rPr lang="es-ES" sz="1100"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como en Java. (Wikipedia, 2022). Es el mejor IDE ya que está desarrollado expresamente para el desarrollo de aplicaciones Android, tiene emulador y herramientas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integradas. Se ha utilizado para pasar los bocetos a mano a </a:t>
            </a:r>
            <a:r>
              <a:rPr lang="es-ES" sz="1100" dirty="0" err="1">
                <a:effectLst/>
                <a:latin typeface="Arial" panose="020B0604020202020204" pitchFamily="34" charset="0"/>
                <a:ea typeface="Lato" panose="020F0502020204030203" pitchFamily="34" charset="0"/>
                <a:cs typeface="Lato" panose="020F0502020204030203" pitchFamily="34" charset="0"/>
              </a:rPr>
              <a:t>layouts</a:t>
            </a:r>
            <a:r>
              <a:rPr lang="es-ES" sz="1100" dirty="0">
                <a:effectLst/>
                <a:latin typeface="Arial" panose="020B0604020202020204" pitchFamily="34" charset="0"/>
                <a:ea typeface="Lato" panose="020F0502020204030203" pitchFamily="34" charset="0"/>
                <a:cs typeface="Lato" panose="020F0502020204030203" pitchFamily="34" charset="0"/>
              </a:rPr>
              <a:t> en lenguaje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Lenguaje de programación –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Kotlin</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-XML</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El lenguaje de programación elegido para la lógica en este proyecto es </a:t>
            </a:r>
            <a:r>
              <a:rPr lang="es-ES" sz="1100" b="1"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un lenguaje de programación de código abierto desarrollado por </a:t>
            </a:r>
            <a:r>
              <a:rPr lang="es-ES" sz="1100" dirty="0" err="1">
                <a:effectLst/>
                <a:latin typeface="Arial" panose="020B0604020202020204" pitchFamily="34" charset="0"/>
                <a:ea typeface="Lato" panose="020F0502020204030203" pitchFamily="34" charset="0"/>
                <a:cs typeface="Lato" panose="020F0502020204030203" pitchFamily="34" charset="0"/>
              </a:rPr>
              <a:t>JetBrains</a:t>
            </a:r>
            <a:r>
              <a:rPr lang="es-ES" sz="1100" dirty="0">
                <a:effectLst/>
                <a:latin typeface="Arial" panose="020B0604020202020204" pitchFamily="34" charset="0"/>
                <a:ea typeface="Lato" panose="020F0502020204030203" pitchFamily="34" charset="0"/>
                <a:cs typeface="Lato" panose="020F0502020204030203" pitchFamily="34" charset="0"/>
              </a:rPr>
              <a:t>, ya que está totalmente integrado con el IDE Android Studio, y posee una serie de ventajas respecto a JAVA. Para las interfaces de usuario, se utiliza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 en Android Studio, que cuenta con un editor visual intuitivo.</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Herramientas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Firebase</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 para desarrolladores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decidió utilizar las herramientas de Google </a:t>
            </a:r>
            <a:r>
              <a:rPr lang="es-ES" sz="1100" dirty="0" err="1">
                <a:effectLst/>
                <a:latin typeface="Arial" panose="020B0604020202020204" pitchFamily="34" charset="0"/>
                <a:ea typeface="Lato" panose="020F0502020204030203" pitchFamily="34" charset="0"/>
                <a:cs typeface="Lato" panose="020F0502020204030203" pitchFamily="34" charset="0"/>
              </a:rPr>
              <a:t>Firebase</a:t>
            </a:r>
            <a:r>
              <a:rPr lang="es-ES" sz="1100" dirty="0">
                <a:effectLst/>
                <a:latin typeface="Arial" panose="020B0604020202020204" pitchFamily="34" charset="0"/>
                <a:ea typeface="Lato" panose="020F0502020204030203" pitchFamily="34" charset="0"/>
                <a:cs typeface="Lato" panose="020F0502020204030203" pitchFamily="34" charset="0"/>
              </a:rPr>
              <a:t> para el desarrollo del proyecto. Se ha usado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Auth</a:t>
            </a:r>
            <a:r>
              <a:rPr lang="es-ES" sz="1100" dirty="0">
                <a:effectLst/>
                <a:latin typeface="Arial" panose="020B0604020202020204" pitchFamily="34" charset="0"/>
                <a:ea typeface="Lato" panose="020F0502020204030203" pitchFamily="34" charset="0"/>
                <a:cs typeface="Lato" panose="020F0502020204030203" pitchFamily="34" charset="0"/>
              </a:rPr>
              <a:t> para la</a:t>
            </a:r>
            <a:r>
              <a:rPr lang="es-ES" sz="1100" b="1" u="sng" dirty="0">
                <a:effectLst/>
                <a:latin typeface="Arial" panose="020B0604020202020204" pitchFamily="34" charset="0"/>
                <a:ea typeface="Lato" panose="020F0502020204030203" pitchFamily="34" charset="0"/>
                <a:cs typeface="Lato" panose="020F0502020204030203" pitchFamily="34" charset="0"/>
              </a:rPr>
              <a:t> </a:t>
            </a:r>
            <a:r>
              <a:rPr lang="es-ES" sz="1100" dirty="0">
                <a:effectLst/>
                <a:latin typeface="Arial" panose="020B0604020202020204" pitchFamily="34" charset="0"/>
                <a:ea typeface="Lato" panose="020F0502020204030203" pitchFamily="34" charset="0"/>
                <a:cs typeface="Lato" panose="020F0502020204030203" pitchFamily="34" charset="0"/>
              </a:rPr>
              <a:t>autenticación de usuarios para el </a:t>
            </a:r>
            <a:r>
              <a:rPr lang="es-ES" sz="1100" dirty="0" err="1">
                <a:effectLst/>
                <a:latin typeface="Arial" panose="020B0604020202020204" pitchFamily="34" charset="0"/>
                <a:ea typeface="Lato" panose="020F0502020204030203" pitchFamily="34" charset="0"/>
                <a:cs typeface="Lato" panose="020F0502020204030203" pitchFamily="34" charset="0"/>
              </a:rPr>
              <a:t>backend</a:t>
            </a:r>
            <a:r>
              <a:rPr lang="es-ES" sz="1100" dirty="0">
                <a:effectLst/>
                <a:latin typeface="Arial" panose="020B0604020202020204" pitchFamily="34" charset="0"/>
                <a:ea typeface="Lato" panose="020F0502020204030203" pitchFamily="34" charset="0"/>
                <a:cs typeface="Lato" panose="020F0502020204030203" pitchFamily="34" charset="0"/>
              </a:rPr>
              <a:t> de software. (Google).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Firestore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como sistema de base de datos, </a:t>
            </a:r>
            <a:r>
              <a:rPr lang="es-ES" sz="1100" dirty="0" err="1">
                <a:effectLst/>
                <a:latin typeface="Arial" panose="020B0604020202020204" pitchFamily="34" charset="0"/>
                <a:ea typeface="Lato" panose="020F0502020204030203" pitchFamily="34" charset="0"/>
                <a:cs typeface="Lato" panose="020F0502020204030203" pitchFamily="34" charset="0"/>
              </a:rPr>
              <a:t>NoSql</a:t>
            </a:r>
            <a:r>
              <a:rPr lang="es-ES" sz="1100" dirty="0">
                <a:effectLst/>
                <a:latin typeface="Arial" panose="020B0604020202020204" pitchFamily="34" charset="0"/>
                <a:ea typeface="Lato" panose="020F0502020204030203" pitchFamily="34" charset="0"/>
                <a:cs typeface="Lato" panose="020F0502020204030203" pitchFamily="34" charset="0"/>
              </a:rPr>
              <a:t>, escalable y flexible, con soporte sin conexión. (Google)</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Microsoft Office</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Excel, PowerPoint y Word son programas de Microsoft que se utilizaron para diferentes propósitos en el proyecto. Excel se utilizó para crear un diagrama de Gantt, PowerPoint para hacer presentaciones y Word para escribir la memoria. Todos estos programas son fáciles de usar y brindan funciones útiles para sus respectivos propósitos.</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Control de versiones con Git y repositorio en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Github</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utilizado Git para controlar las versiones del código y se ha almacenado en un repositorio en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Esto permite a los desarrolladores trabajar en equipo en el proyecto y tener un historial detallado de los cambios realizados. Además, permite la colaboración con otros desarrolladores y facilita la resolución de conflictos entre versiones.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 una plataforma de repositorios de Git que ofrece características adicionales como la posibilidad de hacer seguimiento a problemas y la integración con herramientas externas.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Son gráficos digitales que no se componen por mapas bits, si no por líneas, círculos y curvas.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XML es un lenguaje de marcado similar a HTML. Significa Extensible </a:t>
            </a:r>
            <a:r>
              <a:rPr lang="es-ES" sz="1000" dirty="0" err="1">
                <a:effectLst/>
                <a:latin typeface="Arial" panose="020B0604020202020204" pitchFamily="34" charset="0"/>
                <a:ea typeface="Lato" panose="020F0502020204030203" pitchFamily="34" charset="0"/>
                <a:cs typeface="Lato" panose="020F0502020204030203" pitchFamily="34" charset="0"/>
              </a:rPr>
              <a:t>Markup</a:t>
            </a:r>
            <a:r>
              <a:rPr lang="es-ES" sz="1000" dirty="0">
                <a:effectLst/>
                <a:latin typeface="Arial" panose="020B0604020202020204" pitchFamily="34" charset="0"/>
                <a:ea typeface="Lato" panose="020F0502020204030203" pitchFamily="34" charset="0"/>
                <a:cs typeface="Lato" panose="020F0502020204030203" pitchFamily="34" charset="0"/>
              </a:rPr>
              <a:t> </a:t>
            </a:r>
            <a:r>
              <a:rPr lang="es-ES" sz="1000" dirty="0" err="1">
                <a:effectLst/>
                <a:latin typeface="Arial" panose="020B0604020202020204" pitchFamily="34" charset="0"/>
                <a:ea typeface="Lato" panose="020F0502020204030203" pitchFamily="34" charset="0"/>
                <a:cs typeface="Lato" panose="020F0502020204030203" pitchFamily="34" charset="0"/>
              </a:rPr>
              <a:t>Language</a:t>
            </a:r>
            <a:r>
              <a:rPr lang="es-ES" sz="1000" dirty="0">
                <a:effectLst/>
                <a:latin typeface="Arial" panose="020B0604020202020204" pitchFamily="34" charset="0"/>
                <a:ea typeface="Lato" panose="020F0502020204030203" pitchFamily="34" charset="0"/>
                <a:cs typeface="Lato" panose="020F0502020204030203" pitchFamily="34" charset="0"/>
              </a:rPr>
              <a:t> (Lenguaje de Marcado Extensible) y es una especificación de </a:t>
            </a:r>
            <a:r>
              <a:rPr lang="es-ES" sz="1000" u="none" strike="noStrike" dirty="0">
                <a:effectLst/>
                <a:latin typeface="Arial" panose="020B0604020202020204" pitchFamily="34" charset="0"/>
                <a:ea typeface="Lato" panose="020F0502020204030203" pitchFamily="34" charset="0"/>
                <a:cs typeface="Lato" panose="020F0502020204030203" pitchFamily="34" charset="0"/>
                <a:hlinkClick r:id="rId3"/>
              </a:rPr>
              <a:t>W3C</a:t>
            </a:r>
            <a:r>
              <a:rPr lang="es-ES" sz="1000" dirty="0">
                <a:effectLst/>
                <a:latin typeface="Arial" panose="020B0604020202020204" pitchFamily="34" charset="0"/>
                <a:ea typeface="Lato" panose="020F0502020204030203" pitchFamily="34" charset="0"/>
                <a:cs typeface="Lato" panose="020F0502020204030203" pitchFamily="34" charset="0"/>
              </a:rPr>
              <a:t> como lenguaje de marcado de propósito general.</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Empresa checa de desarrollo de herramientas para desarrolladores de software. Ha desarrollado Android Studio basándose en su IDE </a:t>
            </a:r>
            <a:r>
              <a:rPr lang="es-ES" sz="1000" dirty="0" err="1">
                <a:effectLst/>
                <a:latin typeface="Arial" panose="020B0604020202020204" pitchFamily="34" charset="0"/>
                <a:ea typeface="Lato" panose="020F0502020204030203" pitchFamily="34" charset="0"/>
                <a:cs typeface="Lato" panose="020F0502020204030203" pitchFamily="34" charset="0"/>
              </a:rPr>
              <a:t>ItelliJ</a:t>
            </a:r>
            <a:r>
              <a:rPr lang="es-ES" sz="1000" dirty="0">
                <a:effectLst/>
                <a:latin typeface="Arial" panose="020B0604020202020204" pitchFamily="34" charset="0"/>
                <a:ea typeface="Lato" panose="020F0502020204030203" pitchFamily="34" charset="0"/>
                <a:cs typeface="Lato" panose="020F0502020204030203" pitchFamily="34" charset="0"/>
              </a:rPr>
              <a:t> Idea.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10</a:t>
            </a:fld>
            <a:endParaRPr lang="es-ES" dirty="0"/>
          </a:p>
        </p:txBody>
      </p:sp>
    </p:spTree>
    <p:extLst>
      <p:ext uri="{BB962C8B-B14F-4D97-AF65-F5344CB8AC3E}">
        <p14:creationId xmlns:p14="http://schemas.microsoft.com/office/powerpoint/2010/main" val="7497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previsto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este apartado se presentará una estimación del tiempo previsto y el real que se ha empleado para realizar el proyecto a través de un </a:t>
            </a:r>
            <a:r>
              <a:rPr lang="es-ES" sz="1100" b="1" dirty="0">
                <a:effectLst/>
                <a:latin typeface="Arial" panose="020B0604020202020204" pitchFamily="34" charset="0"/>
                <a:ea typeface="Lato" panose="020F0502020204030203" pitchFamily="34" charset="0"/>
                <a:cs typeface="Lato" panose="020F0502020204030203" pitchFamily="34" charset="0"/>
              </a:rPr>
              <a:t>diagrama de Gantt</a:t>
            </a:r>
            <a:r>
              <a:rPr lang="es-ES" sz="1100" dirty="0">
                <a:effectLst/>
                <a:latin typeface="Arial" panose="020B0604020202020204" pitchFamily="34" charset="0"/>
                <a:ea typeface="Lato" panose="020F0502020204030203" pitchFamily="34" charset="0"/>
                <a:cs typeface="Lato" panose="020F0502020204030203" pitchFamily="34" charset="0"/>
              </a:rPr>
              <a:t>.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Este diagrama suele estar compuesto de una lista de tareas a la izquierda y un cronograma de barras a la derecha, como se puede ver en 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2</a:t>
            </a:r>
            <a:r>
              <a:rPr lang="es-ES" sz="1100" dirty="0">
                <a:effectLst/>
                <a:latin typeface="Arial" panose="020B0604020202020204" pitchFamily="34" charset="0"/>
                <a:ea typeface="Lato" panose="020F0502020204030203" pitchFamily="34" charset="0"/>
                <a:cs typeface="Lato" panose="020F0502020204030203" pitchFamily="34" charset="0"/>
              </a:rPr>
              <a:t>, que muestra un diagrama de Gantt simplificado. El cronograma ampliado se puede encontrar en el </a:t>
            </a:r>
            <a:r>
              <a:rPr lang="es-ES" sz="1100" b="1" dirty="0">
                <a:effectLst/>
                <a:latin typeface="Arial" panose="020B0604020202020204" pitchFamily="34" charset="0"/>
                <a:ea typeface="Lato" panose="020F0502020204030203" pitchFamily="34" charset="0"/>
                <a:cs typeface="Lato" panose="020F0502020204030203" pitchFamily="34" charset="0"/>
              </a:rPr>
              <a:t>diagrama previsto</a:t>
            </a:r>
            <a:r>
              <a:rPr lang="es-ES" sz="1100" dirty="0">
                <a:effectLst/>
                <a:latin typeface="Arial" panose="020B0604020202020204" pitchFamily="34" charset="0"/>
                <a:ea typeface="Lato" panose="020F0502020204030203" pitchFamily="34" charset="0"/>
                <a:cs typeface="Lato" panose="020F0502020204030203" pitchFamily="34" charset="0"/>
              </a:rPr>
              <a:t> del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planificación del proyecto se ha realizado utilizando una plantilla de Excel descargada de internet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 (Vertex42)</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estimaba que la iniciación del proyecto sería rápida, con solo unos pocos días para las tareas cortas. La planificación, por su parte, requeriría un poco más de tiempo, debido a la necesidad de elaborar el diagrama de Gantt y otras tareas relacionadas. La fase de ejecución se subdividió en fases en cascada, con la fase de codificación como la más prolongada.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planeó realizar las pruebas en dos días y se preveía una cantidad limitada de pruebas. Por último, la documentación se realizaría a lo largo de todo el proyecto.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11</a:t>
            </a:fld>
            <a:endParaRPr lang="es-ES" dirty="0"/>
          </a:p>
        </p:txBody>
      </p:sp>
    </p:spTree>
    <p:extLst>
      <p:ext uri="{BB962C8B-B14F-4D97-AF65-F5344CB8AC3E}">
        <p14:creationId xmlns:p14="http://schemas.microsoft.com/office/powerpoint/2010/main" val="247010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Real</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No se pudo completar el proyecto en tiempo y se plasmó el diagrama de Gantt real. Este resultó ser muy diferente al diagrama previsto inicialmente, con la mayor parte de las funcionalidades y la documentación sin completar, lo que muestra que la estimación inicial del tiempo requerido para cada fase no fue precisa.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el proceso de ejecución, se requirió un ajuste constante debido a dificultades, falta de tiempo, falta de familiarización con las tecnologías, imprevistos y otras vicisitudes. Esto demuestra la importancia de una planificación cuidadosa, de tener en cuenta las posibles dificultades y obstáculos que puedan surgir durante el desarrollo del proyecto. Se detalla en el </a:t>
            </a:r>
            <a:r>
              <a:rPr lang="es-ES" sz="1100" b="1" dirty="0">
                <a:effectLst/>
                <a:latin typeface="Arial" panose="020B0604020202020204" pitchFamily="34" charset="0"/>
                <a:ea typeface="Lato" panose="020F0502020204030203" pitchFamily="34" charset="0"/>
                <a:cs typeface="Lato" panose="020F0502020204030203" pitchFamily="34" charset="0"/>
              </a:rPr>
              <a:t>diagrama real </a:t>
            </a:r>
            <a:r>
              <a:rPr lang="es-ES" sz="1100" dirty="0">
                <a:effectLst/>
                <a:latin typeface="Arial" panose="020B0604020202020204" pitchFamily="34" charset="0"/>
                <a:ea typeface="Lato" panose="020F0502020204030203" pitchFamily="34" charset="0"/>
                <a:cs typeface="Lato" panose="020F0502020204030203" pitchFamily="34" charset="0"/>
              </a:rPr>
              <a:t>del </a:t>
            </a:r>
            <a:r>
              <a:rPr lang="es-ES" sz="1100" b="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12</a:t>
            </a:fld>
            <a:endParaRPr lang="es-ES" dirty="0"/>
          </a:p>
        </p:txBody>
      </p:sp>
    </p:spTree>
    <p:extLst>
      <p:ext uri="{BB962C8B-B14F-4D97-AF65-F5344CB8AC3E}">
        <p14:creationId xmlns:p14="http://schemas.microsoft.com/office/powerpoint/2010/main" val="37672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Ampliación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la fase de recuperación del proyecto se completaron las funcionalidades faltantes, se reestructuró, mejoró y se realizó una recodificación completa del proyecto siguiendo los principios del libro Código Limpio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(Martin, 2012)</a:t>
            </a:r>
            <a:r>
              <a:rPr lang="es-ES" sz="1100" dirty="0">
                <a:effectLst/>
                <a:latin typeface="Arial" panose="020B0604020202020204" pitchFamily="34" charset="0"/>
                <a:ea typeface="Lato" panose="020F0502020204030203" pitchFamily="34" charset="0"/>
                <a:cs typeface="Lato" panose="020F0502020204030203" pitchFamily="34" charset="0"/>
              </a:rPr>
              <a:t>. Esto hizo que el proyecto fuera más escalable y legible.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p>
          <a:p>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13</a:t>
            </a:fld>
            <a:endParaRPr lang="es-ES" dirty="0"/>
          </a:p>
        </p:txBody>
      </p:sp>
    </p:spTree>
    <p:extLst>
      <p:ext uri="{BB962C8B-B14F-4D97-AF65-F5344CB8AC3E}">
        <p14:creationId xmlns:p14="http://schemas.microsoft.com/office/powerpoint/2010/main" val="17139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esta fase vamos a analizar y definir los </a:t>
            </a:r>
            <a:r>
              <a:rPr lang="es-ES" sz="1100" b="1" dirty="0">
                <a:effectLst/>
                <a:latin typeface="Arial" panose="020B0604020202020204" pitchFamily="34" charset="0"/>
                <a:ea typeface="Lato" panose="020F0502020204030203" pitchFamily="34" charset="0"/>
                <a:cs typeface="Lato" panose="020F0502020204030203" pitchFamily="34" charset="0"/>
              </a:rPr>
              <a:t>requisitos funcionales</a:t>
            </a:r>
            <a:r>
              <a:rPr lang="es-ES" sz="1100" dirty="0">
                <a:effectLst/>
                <a:latin typeface="Arial" panose="020B0604020202020204" pitchFamily="34" charset="0"/>
                <a:ea typeface="Lato" panose="020F0502020204030203" pitchFamily="34" charset="0"/>
                <a:cs typeface="Lato" panose="020F0502020204030203" pitchFamily="34" charset="0"/>
              </a:rPr>
              <a:t> y los </a:t>
            </a:r>
            <a:r>
              <a:rPr lang="es-ES" sz="1100" b="1" dirty="0">
                <a:effectLst/>
                <a:latin typeface="Arial" panose="020B0604020202020204" pitchFamily="34" charset="0"/>
                <a:ea typeface="Lato" panose="020F0502020204030203" pitchFamily="34" charset="0"/>
                <a:cs typeface="Lato" panose="020F0502020204030203" pitchFamily="34" charset="0"/>
              </a:rPr>
              <a:t>no funcionales</a:t>
            </a:r>
            <a:r>
              <a:rPr lang="es-ES" sz="1100" dirty="0">
                <a:effectLst/>
                <a:latin typeface="Arial" panose="020B0604020202020204" pitchFamily="34" charset="0"/>
                <a:ea typeface="Lato" panose="020F0502020204030203" pitchFamily="34" charset="0"/>
                <a:cs typeface="Lato" panose="020F0502020204030203" pitchFamily="34" charset="0"/>
              </a:rPr>
              <a:t> a partir de los objetivos propuestos, es decir las características operativas del software, cual es la interfaz que desarrollamos y sus restricciones.</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Un </a:t>
            </a:r>
            <a:r>
              <a:rPr lang="es-ES" sz="1100" b="1" dirty="0">
                <a:effectLst/>
                <a:latin typeface="Arial" panose="020B0604020202020204" pitchFamily="34" charset="0"/>
                <a:ea typeface="Lato" panose="020F0502020204030203" pitchFamily="34" charset="0"/>
                <a:cs typeface="Lato" panose="020F0502020204030203" pitchFamily="34" charset="0"/>
              </a:rPr>
              <a:t>requisito funcional</a:t>
            </a:r>
            <a:r>
              <a:rPr lang="es-ES" sz="1100" dirty="0">
                <a:effectLst/>
                <a:latin typeface="Arial" panose="020B0604020202020204" pitchFamily="34" charset="0"/>
                <a:ea typeface="Lato" panose="020F0502020204030203" pitchFamily="34" charset="0"/>
                <a:cs typeface="Lato" panose="020F0502020204030203" pitchFamily="34" charset="0"/>
              </a:rPr>
              <a:t> es una declaración de cómo debe comportarse un sistema. Define lo que el sistema debe hacer para </a:t>
            </a:r>
            <a:r>
              <a:rPr lang="es-ES" sz="1100" u="sng" dirty="0">
                <a:effectLst/>
                <a:latin typeface="Arial" panose="020B0604020202020204" pitchFamily="34" charset="0"/>
                <a:ea typeface="Lato" panose="020F0502020204030203" pitchFamily="34" charset="0"/>
                <a:cs typeface="Lato" panose="020F0502020204030203" pitchFamily="34" charset="0"/>
              </a:rPr>
              <a:t>satisfacer las necesidades o expectativas del usuario</a:t>
            </a:r>
            <a:r>
              <a:rPr lang="es-ES" sz="1100" dirty="0">
                <a:effectLst/>
                <a:latin typeface="Arial" panose="020B0604020202020204" pitchFamily="34" charset="0"/>
                <a:ea typeface="Lato" panose="020F0502020204030203" pitchFamily="34" charset="0"/>
                <a:cs typeface="Lato" panose="020F0502020204030203" pitchFamily="34" charset="0"/>
              </a:rPr>
              <a:t>. Se pueden considerar como características que el usuario detecta.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no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Los </a:t>
            </a:r>
            <a:r>
              <a:rPr lang="es-ES" sz="1100" b="1" dirty="0">
                <a:effectLst/>
                <a:latin typeface="Arial" panose="020B0604020202020204" pitchFamily="34" charset="0"/>
                <a:ea typeface="Lato" panose="020F0502020204030203" pitchFamily="34" charset="0"/>
                <a:cs typeface="Lato" panose="020F0502020204030203" pitchFamily="34" charset="0"/>
              </a:rPr>
              <a:t>requisitos no funcionales</a:t>
            </a:r>
            <a:r>
              <a:rPr lang="es-ES" sz="1100" dirty="0">
                <a:effectLst/>
                <a:latin typeface="Arial" panose="020B0604020202020204" pitchFamily="34" charset="0"/>
                <a:ea typeface="Lato" panose="020F0502020204030203" pitchFamily="34" charset="0"/>
                <a:cs typeface="Lato" panose="020F0502020204030203" pitchFamily="34" charset="0"/>
              </a:rPr>
              <a:t> definen </a:t>
            </a:r>
            <a:r>
              <a:rPr lang="es-ES" sz="1100" u="sng" dirty="0">
                <a:effectLst/>
                <a:latin typeface="Arial" panose="020B0604020202020204" pitchFamily="34" charset="0"/>
                <a:ea typeface="Lato" panose="020F0502020204030203" pitchFamily="34" charset="0"/>
                <a:cs typeface="Lato" panose="020F0502020204030203" pitchFamily="34" charset="0"/>
              </a:rPr>
              <a:t>cómo debe funcionar internamente el sistema. D</a:t>
            </a:r>
            <a:r>
              <a:rPr lang="es-ES" sz="1100" dirty="0">
                <a:effectLst/>
                <a:latin typeface="Arial" panose="020B0604020202020204" pitchFamily="34" charset="0"/>
                <a:ea typeface="Lato" panose="020F0502020204030203" pitchFamily="34" charset="0"/>
                <a:cs typeface="Lato" panose="020F0502020204030203" pitchFamily="34" charset="0"/>
              </a:rPr>
              <a:t>escriben cómo un sistema de software debe funcionar en términos de características de calidad, como la eficiencia, la seguridad, la escalabilidad, la usabilidad, la fiabilidad, entre otros. Estos requisitos no describen qué debe hacer el software, sino cómo debe hacerlo.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14</a:t>
            </a:fld>
            <a:endParaRPr lang="es-ES" dirty="0"/>
          </a:p>
        </p:txBody>
      </p:sp>
    </p:spTree>
    <p:extLst>
      <p:ext uri="{BB962C8B-B14F-4D97-AF65-F5344CB8AC3E}">
        <p14:creationId xmlns:p14="http://schemas.microsoft.com/office/powerpoint/2010/main" val="326155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15</a:t>
            </a:fld>
            <a:endParaRPr lang="es-ES" dirty="0"/>
          </a:p>
        </p:txBody>
      </p:sp>
    </p:spTree>
    <p:extLst>
      <p:ext uri="{BB962C8B-B14F-4D97-AF65-F5344CB8AC3E}">
        <p14:creationId xmlns:p14="http://schemas.microsoft.com/office/powerpoint/2010/main" val="31895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16</a:t>
            </a:fld>
            <a:endParaRPr lang="es-ES" dirty="0"/>
          </a:p>
        </p:txBody>
      </p:sp>
    </p:spTree>
    <p:extLst>
      <p:ext uri="{BB962C8B-B14F-4D97-AF65-F5344CB8AC3E}">
        <p14:creationId xmlns:p14="http://schemas.microsoft.com/office/powerpoint/2010/main" val="262169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17</a:t>
            </a:fld>
            <a:endParaRPr lang="es-ES" dirty="0"/>
          </a:p>
        </p:txBody>
      </p:sp>
    </p:spTree>
    <p:extLst>
      <p:ext uri="{BB962C8B-B14F-4D97-AF65-F5344CB8AC3E}">
        <p14:creationId xmlns:p14="http://schemas.microsoft.com/office/powerpoint/2010/main" val="184905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18</a:t>
            </a:fld>
            <a:endParaRPr lang="es-ES" dirty="0"/>
          </a:p>
        </p:txBody>
      </p:sp>
    </p:spTree>
    <p:extLst>
      <p:ext uri="{BB962C8B-B14F-4D97-AF65-F5344CB8AC3E}">
        <p14:creationId xmlns:p14="http://schemas.microsoft.com/office/powerpoint/2010/main" val="134941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19</a:t>
            </a:fld>
            <a:endParaRPr lang="es-ES" dirty="0"/>
          </a:p>
        </p:txBody>
      </p:sp>
    </p:spTree>
    <p:extLst>
      <p:ext uri="{BB962C8B-B14F-4D97-AF65-F5344CB8AC3E}">
        <p14:creationId xmlns:p14="http://schemas.microsoft.com/office/powerpoint/2010/main" val="419595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1" dirty="0" err="1">
                <a:effectLst/>
                <a:latin typeface="Arial" panose="020B0604020202020204" pitchFamily="34" charset="0"/>
                <a:ea typeface="Lato" panose="020F0502020204030203" pitchFamily="34" charset="0"/>
                <a:cs typeface="Lato" panose="020F0502020204030203" pitchFamily="34" charset="0"/>
              </a:rPr>
              <a:t>Vehiclegest</a:t>
            </a:r>
            <a:r>
              <a:rPr lang="es-ES" sz="1800" dirty="0">
                <a:effectLst/>
                <a:latin typeface="Arial" panose="020B0604020202020204" pitchFamily="34" charset="0"/>
                <a:ea typeface="Lato" panose="020F0502020204030203" pitchFamily="34" charset="0"/>
                <a:cs typeface="Lato" panose="020F0502020204030203" pitchFamily="34" charset="0"/>
              </a:rPr>
              <a:t> es una aplicación móvil desarrollada para el sistema operativo Android, dedicada a gestionar el control y mantenimiento de una flota de vehículos. </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a:t>
            </a:fld>
            <a:endParaRPr lang="es-ES" dirty="0"/>
          </a:p>
        </p:txBody>
      </p:sp>
    </p:spTree>
    <p:extLst>
      <p:ext uri="{BB962C8B-B14F-4D97-AF65-F5344CB8AC3E}">
        <p14:creationId xmlns:p14="http://schemas.microsoft.com/office/powerpoint/2010/main" val="314473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20</a:t>
            </a:fld>
            <a:endParaRPr lang="es-ES" dirty="0"/>
          </a:p>
        </p:txBody>
      </p:sp>
    </p:spTree>
    <p:extLst>
      <p:ext uri="{BB962C8B-B14F-4D97-AF65-F5344CB8AC3E}">
        <p14:creationId xmlns:p14="http://schemas.microsoft.com/office/powerpoint/2010/main" val="393925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21</a:t>
            </a:fld>
            <a:endParaRPr lang="es-ES" dirty="0"/>
          </a:p>
        </p:txBody>
      </p:sp>
    </p:spTree>
    <p:extLst>
      <p:ext uri="{BB962C8B-B14F-4D97-AF65-F5344CB8AC3E}">
        <p14:creationId xmlns:p14="http://schemas.microsoft.com/office/powerpoint/2010/main" val="1701147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22</a:t>
            </a:fld>
            <a:endParaRPr lang="es-ES" dirty="0"/>
          </a:p>
        </p:txBody>
      </p:sp>
    </p:spTree>
    <p:extLst>
      <p:ext uri="{BB962C8B-B14F-4D97-AF65-F5344CB8AC3E}">
        <p14:creationId xmlns:p14="http://schemas.microsoft.com/office/powerpoint/2010/main" val="3446000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23</a:t>
            </a:fld>
            <a:endParaRPr lang="es-ES" dirty="0"/>
          </a:p>
        </p:txBody>
      </p:sp>
    </p:spTree>
    <p:extLst>
      <p:ext uri="{BB962C8B-B14F-4D97-AF65-F5344CB8AC3E}">
        <p14:creationId xmlns:p14="http://schemas.microsoft.com/office/powerpoint/2010/main" val="387941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24</a:t>
            </a:fld>
            <a:endParaRPr lang="es-ES" dirty="0"/>
          </a:p>
        </p:txBody>
      </p:sp>
    </p:spTree>
    <p:extLst>
      <p:ext uri="{BB962C8B-B14F-4D97-AF65-F5344CB8AC3E}">
        <p14:creationId xmlns:p14="http://schemas.microsoft.com/office/powerpoint/2010/main" val="3915009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25</a:t>
            </a:fld>
            <a:endParaRPr lang="es-ES" dirty="0"/>
          </a:p>
        </p:txBody>
      </p:sp>
    </p:spTree>
    <p:extLst>
      <p:ext uri="{BB962C8B-B14F-4D97-AF65-F5344CB8AC3E}">
        <p14:creationId xmlns:p14="http://schemas.microsoft.com/office/powerpoint/2010/main" val="1578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Sus principales características serán: </a:t>
            </a:r>
          </a:p>
          <a:p>
            <a:pPr indent="457200" algn="just">
              <a:lnSpc>
                <a:spcPct val="150000"/>
              </a:lnSpc>
              <a:spcBef>
                <a:spcPts val="600"/>
              </a:spcBef>
            </a:pPr>
            <a:endParaRPr lang="es-ES" sz="1800" b="1"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y gestión de los datos e incidencias de una flota de vehículos,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de avisos importantes y fechas de vencimiento,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consulta y gestión de las Inspecciones Técnicas de Vehículo, listado de servicios prestados por la empresa y control de asignaciones de personal a vehículos e ITV.</a:t>
            </a:r>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3</a:t>
            </a:fld>
            <a:endParaRPr lang="es-ES" noProof="0" dirty="0"/>
          </a:p>
        </p:txBody>
      </p:sp>
    </p:spTree>
    <p:extLst>
      <p:ext uri="{BB962C8B-B14F-4D97-AF65-F5344CB8AC3E}">
        <p14:creationId xmlns:p14="http://schemas.microsoft.com/office/powerpoint/2010/main" val="272888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Notas para el moderador: </a:t>
            </a:r>
          </a:p>
          <a:p>
            <a:pPr rtl="0"/>
            <a:r>
              <a:rPr lang="es-ES" i="1" dirty="0">
                <a:latin typeface="Segoe UI" panose="020B0502040204020203" pitchFamily="34" charset="0"/>
                <a:cs typeface="Segoe UI" panose="020B0502040204020203" pitchFamily="34" charset="0"/>
              </a:rPr>
              <a:t>¿Cuál es su propósito al compartir esta reflexión?</a:t>
            </a:r>
          </a:p>
          <a:p>
            <a:pPr rtl="0"/>
            <a:r>
              <a:rPr lang="es-ES" i="1" dirty="0">
                <a:latin typeface="Segoe UI" panose="020B0502040204020203" pitchFamily="34" charset="0"/>
                <a:cs typeface="Segoe UI" panose="020B0502040204020203" pitchFamily="34" charset="0"/>
              </a:rPr>
              <a:t>¿Es el final de un proyecto o unidad?  </a:t>
            </a:r>
          </a:p>
          <a:p>
            <a:pPr rtl="0"/>
            <a:r>
              <a:rPr lang="es-ES" i="1" dirty="0">
                <a:latin typeface="Segoe UI" panose="020B0502040204020203" pitchFamily="34" charset="0"/>
                <a:cs typeface="Segoe UI" panose="020B0502040204020203" pitchFamily="34" charset="0"/>
              </a:rPr>
              <a:t>¿Está compartiendo esta reflexión como realización de un objetivo de aprendizaje que estableció para si mismo?  </a:t>
            </a:r>
          </a:p>
          <a:p>
            <a:pPr rtl="0"/>
            <a:r>
              <a:rPr lang="es-ES" i="1" dirty="0">
                <a:latin typeface="Segoe UI" panose="020B0502040204020203" pitchFamily="34" charset="0"/>
                <a:cs typeface="Segoe UI" panose="020B0502040204020203" pitchFamily="34" charset="0"/>
              </a:rPr>
              <a:t>¿Es el final de un curso?  </a:t>
            </a:r>
          </a:p>
          <a:p>
            <a:pPr rtl="0"/>
            <a:endParaRPr lang="es-ES" baseline="0" dirty="0"/>
          </a:p>
          <a:p>
            <a:pPr rtl="0"/>
            <a:r>
              <a:rPr lang="es-ES" dirty="0"/>
              <a:t>Indique el propósito de su reflexión o incluso el propósito de la experiencia de aprendizaje o el objetivo de aprendizaje.  Sea claro y específico al indicar su propósito.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4</a:t>
            </a:fld>
            <a:endParaRPr lang="es-ES" dirty="0"/>
          </a:p>
        </p:txBody>
      </p:sp>
    </p:spTree>
    <p:extLst>
      <p:ext uri="{BB962C8B-B14F-4D97-AF65-F5344CB8AC3E}">
        <p14:creationId xmlns:p14="http://schemas.microsoft.com/office/powerpoint/2010/main" val="290387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algn="l"/>
            <a:r>
              <a:rPr lang="es-ES" sz="2800" b="0" i="0" dirty="0" err="1">
                <a:solidFill>
                  <a:srgbClr val="D1D5DB"/>
                </a:solidFill>
                <a:effectLst/>
                <a:latin typeface="Söhne"/>
              </a:rPr>
              <a:t>lmacenar</a:t>
            </a:r>
            <a:r>
              <a:rPr lang="es-ES" sz="2800" b="0" i="0" dirty="0">
                <a:solidFill>
                  <a:srgbClr val="D1D5DB"/>
                </a:solidFill>
                <a:effectLst/>
                <a:latin typeface="Söhne"/>
              </a:rPr>
              <a:t> datos en hojas de cálculo y de texto tiene algunos desventajas, entre ellas:</a:t>
            </a:r>
          </a:p>
          <a:p>
            <a:pPr algn="l">
              <a:buFont typeface="+mj-lt"/>
              <a:buAutoNum type="arabicPeriod"/>
            </a:pPr>
            <a:r>
              <a:rPr lang="es-ES" sz="2800" b="1" i="0" dirty="0">
                <a:solidFill>
                  <a:srgbClr val="D1D5DB"/>
                </a:solidFill>
                <a:effectLst/>
                <a:latin typeface="Söhne"/>
              </a:rPr>
              <a:t>Incoherencias</a:t>
            </a:r>
            <a:r>
              <a:rPr lang="es-ES" sz="2800" b="0" i="0" dirty="0">
                <a:solidFill>
                  <a:srgbClr val="D1D5DB"/>
                </a:solidFill>
                <a:effectLst/>
                <a:latin typeface="Söhne"/>
              </a:rPr>
              <a:t>: propenso a errores humanos, como la introducción de datos incorrectos, errores de formato y errores de cálculo.</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Falta de seguridad:</a:t>
            </a:r>
            <a:r>
              <a:rPr lang="es-ES" sz="2800" b="0" i="0" dirty="0">
                <a:solidFill>
                  <a:srgbClr val="D1D5DB"/>
                </a:solidFill>
                <a:effectLst/>
                <a:latin typeface="Söhne"/>
              </a:rPr>
              <a:t> no tienen las mismas medidas de seguridad que las bases de datos, lo que puede hacer que los datos sensibles sean vulnerable a la pérdida o al robo.</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Dificultad para compartir</a:t>
            </a:r>
            <a:r>
              <a:rPr lang="es-ES" sz="2800" b="0" i="0" dirty="0">
                <a:solidFill>
                  <a:srgbClr val="D1D5DB"/>
                </a:solidFill>
                <a:effectLst/>
                <a:latin typeface="Söhne"/>
              </a:rPr>
              <a:t>: Es difícil compartir y colaborar con otras personas en tiempo real</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No disponible en tiempo real</a:t>
            </a:r>
            <a:r>
              <a:rPr lang="es-ES" sz="2800" b="0" i="0" dirty="0">
                <a:solidFill>
                  <a:srgbClr val="D1D5DB"/>
                </a:solidFill>
                <a:effectLst/>
                <a:latin typeface="Söhne"/>
              </a:rPr>
              <a:t>: puede causar problemas cuando se requiere un acceso rápido y actualizado a la información.</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1800" b="1" dirty="0">
                <a:effectLst/>
                <a:latin typeface="Arial" panose="020B0604020202020204" pitchFamily="34" charset="0"/>
                <a:ea typeface="Lato" panose="020F0502020204030203" pitchFamily="34" charset="0"/>
                <a:cs typeface="Lato" panose="020F0502020204030203" pitchFamily="34" charset="0"/>
              </a:rPr>
              <a:t>Duplicidades de datos: </a:t>
            </a:r>
            <a:r>
              <a:rPr lang="es-ES" sz="1800" dirty="0">
                <a:effectLst/>
                <a:latin typeface="Arial" panose="020B0604020202020204" pitchFamily="34" charset="0"/>
                <a:ea typeface="Lato" panose="020F0502020204030203" pitchFamily="34" charset="0"/>
                <a:cs typeface="Lato" panose="020F0502020204030203" pitchFamily="34" charset="0"/>
              </a:rPr>
              <a:t>se producen duplicidades que no se detectan fácilmente, lo que lleva a una falta de precisión en los informes y análisis.</a:t>
            </a:r>
          </a:p>
          <a:p>
            <a:pPr marL="2743200" marR="0" lvl="6" indent="0" algn="l" defTabSz="914400" rtl="0" eaLnBrk="1" fontAlgn="auto" latinLnBrk="0" hangingPunct="1">
              <a:lnSpc>
                <a:spcPct val="100000"/>
              </a:lnSpc>
              <a:spcBef>
                <a:spcPts val="0"/>
              </a:spcBef>
              <a:spcAft>
                <a:spcPts val="0"/>
              </a:spcAft>
              <a:buClrTx/>
              <a:buSzTx/>
              <a:buFont typeface="+mj-lt"/>
              <a:buAutoNum type="arabicPeriod"/>
              <a:tabLst/>
              <a:defRPr/>
            </a:pPr>
            <a:endParaRPr lang="es-ES" sz="1200" b="0" i="0" dirty="0">
              <a:solidFill>
                <a:schemeClr val="tx1"/>
              </a:solidFill>
              <a:effectLst/>
              <a:latin typeface="+mn-lt"/>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Limitaciones en la capacidad de almacenamiento: </a:t>
            </a:r>
            <a:r>
              <a:rPr lang="es-ES" sz="2800" b="0" i="0" dirty="0">
                <a:solidFill>
                  <a:srgbClr val="D1D5DB"/>
                </a:solidFill>
                <a:effectLst/>
                <a:latin typeface="Söhne"/>
              </a:rPr>
              <a:t>Las hojas de cálculo y los documentos de texto tienen limitaciones en la cantidad de datos que pueden almacenar, </a:t>
            </a: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5</a:t>
            </a:fld>
            <a:endParaRPr lang="es-ES" dirty="0"/>
          </a:p>
        </p:txBody>
      </p:sp>
    </p:spTree>
    <p:extLst>
      <p:ext uri="{BB962C8B-B14F-4D97-AF65-F5344CB8AC3E}">
        <p14:creationId xmlns:p14="http://schemas.microsoft.com/office/powerpoint/2010/main" val="18903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generales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Digitalizar, centralizar, actualizar y controlar</a:t>
            </a:r>
            <a:r>
              <a:rPr lang="es-ES" sz="1800" dirty="0">
                <a:effectLst/>
                <a:latin typeface="Arial" panose="020B0604020202020204" pitchFamily="34" charset="0"/>
                <a:ea typeface="Lato" panose="020F0502020204030203" pitchFamily="34" charset="0"/>
                <a:cs typeface="Lato" panose="020F0502020204030203" pitchFamily="34" charset="0"/>
              </a:rPr>
              <a:t> en una base de datos </a:t>
            </a:r>
            <a:r>
              <a:rPr lang="es-ES" sz="1800" b="1" dirty="0">
                <a:effectLst/>
                <a:latin typeface="Arial" panose="020B0604020202020204" pitchFamily="34" charset="0"/>
                <a:ea typeface="Lato" panose="020F0502020204030203" pitchFamily="34" charset="0"/>
                <a:cs typeface="Lato" panose="020F0502020204030203" pitchFamily="34" charset="0"/>
              </a:rPr>
              <a:t>escalable y coherente </a:t>
            </a:r>
            <a:r>
              <a:rPr lang="es-ES" sz="1800" dirty="0">
                <a:effectLst/>
                <a:latin typeface="Arial" panose="020B0604020202020204" pitchFamily="34" charset="0"/>
                <a:ea typeface="Lato" panose="020F0502020204030203" pitchFamily="34" charset="0"/>
                <a:cs typeface="Lato" panose="020F0502020204030203" pitchFamily="34" charset="0"/>
              </a:rPr>
              <a:t>todos los datos de los vehículos, ITV, material, personal y servicios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Movilidad y disponibilidad:</a:t>
            </a:r>
            <a:r>
              <a:rPr lang="es-ES" sz="1800" dirty="0">
                <a:effectLst/>
                <a:latin typeface="Arial" panose="020B0604020202020204" pitchFamily="34" charset="0"/>
                <a:ea typeface="Lato" panose="020F0502020204030203" pitchFamily="34" charset="0"/>
                <a:cs typeface="Lato" panose="020F0502020204030203" pitchFamily="34" charset="0"/>
              </a:rPr>
              <a:t> Disponer de toda la información en cualquier lugar en los terminales móviles Android de los empleados y directivos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Seguridad de acceso.</a:t>
            </a:r>
            <a:r>
              <a:rPr lang="es-ES" sz="1800" dirty="0">
                <a:effectLst/>
                <a:latin typeface="Arial" panose="020B0604020202020204" pitchFamily="34" charset="0"/>
                <a:ea typeface="Lato" panose="020F0502020204030203" pitchFamily="34" charset="0"/>
                <a:cs typeface="Lato" panose="020F0502020204030203" pitchFamily="34" charset="0"/>
              </a:rPr>
              <a:t> Evitar fuga de datos personales y empresariales.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específicos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Crear una </a:t>
            </a:r>
            <a:r>
              <a:rPr lang="es-ES" sz="1800" b="1" dirty="0">
                <a:effectLst/>
                <a:latin typeface="Arial" panose="020B0604020202020204" pitchFamily="34" charset="0"/>
                <a:ea typeface="Lato" panose="020F0502020204030203" pitchFamily="34" charset="0"/>
                <a:cs typeface="Lato" panose="020F0502020204030203" pitchFamily="34" charset="0"/>
              </a:rPr>
              <a:t>base datos en tiempo real online</a:t>
            </a:r>
            <a:r>
              <a:rPr lang="es-ES" sz="1800" dirty="0">
                <a:effectLst/>
                <a:latin typeface="Arial" panose="020B0604020202020204" pitchFamily="34" charset="0"/>
                <a:ea typeface="Lato" panose="020F0502020204030203" pitchFamily="34" charset="0"/>
                <a:cs typeface="Lato" panose="020F0502020204030203" pitchFamily="34" charset="0"/>
              </a:rPr>
              <a:t>, evitándonos invertir en una infraestructura propia para la base de datos. </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Diseñar una interfaz de usuario con una </a:t>
            </a:r>
            <a:r>
              <a:rPr lang="es-ES" sz="1800" b="1" dirty="0">
                <a:effectLst/>
                <a:latin typeface="Arial" panose="020B0604020202020204" pitchFamily="34" charset="0"/>
                <a:ea typeface="Lato" panose="020F0502020204030203" pitchFamily="34" charset="0"/>
                <a:cs typeface="Lato" panose="020F0502020204030203" pitchFamily="34" charset="0"/>
              </a:rPr>
              <a:t>usabilidad</a:t>
            </a:r>
            <a:r>
              <a:rPr lang="es-ES" sz="1800" dirty="0">
                <a:effectLst/>
                <a:latin typeface="Arial" panose="020B0604020202020204" pitchFamily="34" charset="0"/>
                <a:ea typeface="Lato" panose="020F0502020204030203" pitchFamily="34" charset="0"/>
                <a:cs typeface="Lato" panose="020F0502020204030203" pitchFamily="34" charset="0"/>
              </a:rPr>
              <a:t> lo más elevada posible. Debe ser clara y sencilla, con un esquema de colores agradable a la vista.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Los usuarios deben autenticarse mediante un </a:t>
            </a:r>
            <a:r>
              <a:rPr lang="es-ES" sz="1800" b="1" dirty="0">
                <a:effectLst/>
                <a:latin typeface="Arial" panose="020B0604020202020204" pitchFamily="34" charset="0"/>
                <a:ea typeface="Lato" panose="020F0502020204030203" pitchFamily="34" charset="0"/>
                <a:cs typeface="Lato" panose="020F0502020204030203" pitchFamily="34" charset="0"/>
              </a:rPr>
              <a:t>sistema de usuario y contraseña</a:t>
            </a:r>
            <a:r>
              <a:rPr lang="es-ES" sz="1800" dirty="0">
                <a:effectLst/>
                <a:latin typeface="Arial" panose="020B0604020202020204" pitchFamily="34" charset="0"/>
                <a:ea typeface="Lato" panose="020F0502020204030203" pitchFamily="34" charset="0"/>
                <a:cs typeface="Lato" panose="020F0502020204030203" pitchFamily="34" charset="0"/>
              </a:rPr>
              <a:t>, para mejorar la seguridad, privacidad y la integridad de los datos de la empresa.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Las partes de la aplicación deben ser </a:t>
            </a:r>
            <a:r>
              <a:rPr lang="es-ES" sz="1800" b="1" dirty="0">
                <a:effectLst/>
                <a:latin typeface="Arial" panose="020B0604020202020204" pitchFamily="34" charset="0"/>
                <a:ea typeface="Lato" panose="020F0502020204030203" pitchFamily="34" charset="0"/>
                <a:cs typeface="Lato" panose="020F0502020204030203" pitchFamily="34" charset="0"/>
              </a:rPr>
              <a:t>accesibles mediante un menú general</a:t>
            </a:r>
            <a:r>
              <a:rPr lang="es-ES" sz="1800" dirty="0">
                <a:effectLst/>
                <a:latin typeface="Arial" panose="020B0604020202020204" pitchFamily="34" charset="0"/>
                <a:ea typeface="Lato" panose="020F0502020204030203" pitchFamily="34" charset="0"/>
                <a:cs typeface="Lato" panose="020F0502020204030203" pitchFamily="34" charset="0"/>
              </a:rPr>
              <a:t>, con iconos y nombres.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generados al pasar las ITV</a:t>
            </a:r>
            <a:r>
              <a:rPr lang="es-ES" sz="1800" dirty="0">
                <a:effectLst/>
                <a:latin typeface="Arial" panose="020B0604020202020204" pitchFamily="34" charset="0"/>
                <a:ea typeface="Lato" panose="020F0502020204030203" pitchFamily="34" charset="0"/>
                <a:cs typeface="Lato" panose="020F0502020204030203" pitchFamily="34" charset="0"/>
              </a:rPr>
              <a:t> por parte de los responsables directos de cada vehículo, de su estado de mantenimiento: niveles, estado de ruedas, limpieza, etc.</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de las fechas de vencimiento de las ITV</a:t>
            </a:r>
            <a:r>
              <a:rPr lang="es-ES" sz="1800" dirty="0">
                <a:effectLst/>
                <a:latin typeface="Arial" panose="020B0604020202020204" pitchFamily="34" charset="0"/>
                <a:ea typeface="Lato" panose="020F0502020204030203" pitchFamily="34" charset="0"/>
                <a:cs typeface="Lato" panose="020F0502020204030203" pitchFamily="34" charset="0"/>
              </a:rPr>
              <a:t>, así como las fechas programadas para estas.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servicios realizados</a:t>
            </a:r>
            <a:r>
              <a:rPr lang="es-ES" sz="1800" dirty="0">
                <a:effectLst/>
                <a:latin typeface="Arial" panose="020B0604020202020204" pitchFamily="34" charset="0"/>
                <a:ea typeface="Lato" panose="020F0502020204030203" pitchFamily="34" charset="0"/>
                <a:cs typeface="Lato" panose="020F0502020204030203" pitchFamily="34" charset="0"/>
              </a:rPr>
              <a:t> por cada uno de los empleados y los vehículos,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inventario de herramientas general</a:t>
            </a:r>
            <a:r>
              <a:rPr lang="es-ES" sz="1800" dirty="0">
                <a:effectLst/>
                <a:latin typeface="Arial" panose="020B0604020202020204" pitchFamily="34" charset="0"/>
                <a:ea typeface="Lato" panose="020F0502020204030203" pitchFamily="34" charset="0"/>
                <a:cs typeface="Lato" panose="020F0502020204030203" pitchFamily="34" charset="0"/>
              </a:rPr>
              <a:t> en la aplicación y otro individual en cada vehículo, pudiendo detectar que herramientas faltan o están deterioradas,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disponer de un </a:t>
            </a:r>
            <a:r>
              <a:rPr lang="es-ES" sz="1800" b="1" dirty="0">
                <a:effectLst/>
                <a:latin typeface="Arial" panose="020B0604020202020204" pitchFamily="34" charset="0"/>
                <a:ea typeface="Lato" panose="020F0502020204030203" pitchFamily="34" charset="0"/>
                <a:cs typeface="Lato" panose="020F0502020204030203" pitchFamily="34" charset="0"/>
              </a:rPr>
              <a:t>listado de personal de la empresa</a:t>
            </a:r>
            <a:r>
              <a:rPr lang="es-ES" sz="1800" dirty="0">
                <a:effectLst/>
                <a:latin typeface="Arial" panose="020B0604020202020204" pitchFamily="34" charset="0"/>
                <a:ea typeface="Lato" panose="020F0502020204030203" pitchFamily="34" charset="0"/>
                <a:cs typeface="Lato" panose="020F0502020204030203" pitchFamily="34" charset="0"/>
              </a:rPr>
              <a:t>, pudiendo acceder a la ficha individual y los listados de servicios y vehículos asociados. Buscar un registro específico mediante un buscador con filtros.</a:t>
            </a:r>
          </a:p>
          <a:p>
            <a:pPr indent="457200" algn="just"/>
            <a:r>
              <a:rPr lang="es-ES" sz="1800" dirty="0">
                <a:effectLst/>
                <a:latin typeface="Arial" panose="020B0604020202020204" pitchFamily="34" charset="0"/>
                <a:ea typeface="Lato" panose="020F0502020204030203" pitchFamily="34" charset="0"/>
                <a:cs typeface="Lato" panose="020F0502020204030203" pitchFamily="34" charset="0"/>
              </a:rPr>
              <a:t>La usabilidad es una medida de la facilidad con la que el usuario puede interactuar con una interfaz web o aplicación</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6</a:t>
            </a:fld>
            <a:endParaRPr lang="es-ES" dirty="0"/>
          </a:p>
        </p:txBody>
      </p:sp>
    </p:spTree>
    <p:extLst>
      <p:ext uri="{BB962C8B-B14F-4D97-AF65-F5344CB8AC3E}">
        <p14:creationId xmlns:p14="http://schemas.microsoft.com/office/powerpoint/2010/main" val="35259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Combinando Kanban y cascada con retroalimentación surge un proceso </a:t>
            </a:r>
            <a:r>
              <a:rPr lang="es-ES" sz="1800" b="1" dirty="0">
                <a:effectLst/>
                <a:latin typeface="Arial" panose="020B0604020202020204" pitchFamily="34" charset="0"/>
                <a:ea typeface="Lato" panose="020F0502020204030203" pitchFamily="34" charset="0"/>
                <a:cs typeface="Lato" panose="020F0502020204030203" pitchFamily="34" charset="0"/>
              </a:rPr>
              <a:t>iterativo e incremental</a:t>
            </a:r>
            <a:r>
              <a:rPr lang="es-ES" sz="1800" dirty="0">
                <a:effectLst/>
                <a:latin typeface="Arial" panose="020B0604020202020204" pitchFamily="34" charset="0"/>
                <a:ea typeface="Lato" panose="020F0502020204030203" pitchFamily="34" charset="0"/>
                <a:cs typeface="Lato" panose="020F0502020204030203" pitchFamily="34" charset="0"/>
              </a:rPr>
              <a:t>. Con Kanban subdividimos el proyecto en pequeñas tareas individuales. Las tareas se representan en una pizarra con fichas o tarjetas, y por fases.</a:t>
            </a:r>
            <a:r>
              <a:rPr lang="es-ES" sz="1800" i="1" dirty="0">
                <a:solidFill>
                  <a:srgbClr val="404040"/>
                </a:solidFill>
                <a:effectLst/>
                <a:latin typeface="Arial" panose="020B0604020202020204" pitchFamily="34" charset="0"/>
                <a:ea typeface="Lato" panose="020F0502020204030203" pitchFamily="34" charset="0"/>
                <a:cs typeface="Lato" panose="020F0502020204030203" pitchFamily="34" charset="0"/>
              </a:rPr>
              <a:t>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(APD, 2021)</a:t>
            </a:r>
            <a:endParaRPr lang="es-ES" sz="1800" dirty="0">
              <a:effectLst/>
              <a:latin typeface="Arial" panose="020B0604020202020204" pitchFamily="34" charset="0"/>
              <a:ea typeface="Lato" panose="020F0502020204030203" pitchFamily="34" charset="0"/>
              <a:cs typeface="Lato" panose="020F0502020204030203" pitchFamily="34" charset="0"/>
            </a:endParaRPr>
          </a:p>
          <a:p>
            <a:r>
              <a:rPr lang="es-ES" sz="1800" dirty="0">
                <a:effectLst/>
                <a:latin typeface="Arial" panose="020B0604020202020204" pitchFamily="34" charset="0"/>
                <a:ea typeface="Lato" panose="020F0502020204030203" pitchFamily="34" charset="0"/>
                <a:cs typeface="Lato" panose="020F0502020204030203" pitchFamily="34" charset="0"/>
              </a:rPr>
              <a:t>Las etapas de codificación y pruebas del ciclo de software se representan en el tablero </a:t>
            </a:r>
            <a:r>
              <a:rPr lang="es-ES" sz="1800" dirty="0" err="1">
                <a:effectLst/>
                <a:latin typeface="Arial" panose="020B0604020202020204" pitchFamily="34" charset="0"/>
                <a:ea typeface="Lato" panose="020F0502020204030203" pitchFamily="34" charset="0"/>
                <a:cs typeface="Lato" panose="020F0502020204030203" pitchFamily="34" charset="0"/>
              </a:rPr>
              <a:t>kanban</a:t>
            </a:r>
            <a:r>
              <a:rPr lang="es-ES" sz="1800" dirty="0">
                <a:effectLst/>
                <a:latin typeface="Arial" panose="020B0604020202020204" pitchFamily="34" charset="0"/>
                <a:ea typeface="Lato" panose="020F0502020204030203" pitchFamily="34" charset="0"/>
                <a:cs typeface="Lato" panose="020F0502020204030203" pitchFamily="34" charset="0"/>
              </a:rPr>
              <a:t> cómo “codificando” y “probando”, pudiendo comprobar la calidad del proyecto final a medida que se va desarrollando.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t>
            </a:r>
            <a:r>
              <a:rPr lang="es-ES" sz="1800" i="0" dirty="0" err="1">
                <a:solidFill>
                  <a:srgbClr val="404040"/>
                </a:solidFill>
                <a:effectLst/>
                <a:latin typeface="Arial" panose="020B0604020202020204" pitchFamily="34" charset="0"/>
                <a:ea typeface="Lato" panose="020F0502020204030203" pitchFamily="34" charset="0"/>
                <a:cs typeface="Lato" panose="020F0502020204030203" pitchFamily="34" charset="0"/>
              </a:rPr>
              <a:t>viewnext</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 s.f.)</a:t>
            </a:r>
            <a:r>
              <a:rPr lang="es-ES" sz="1800" dirty="0">
                <a:effectLst/>
                <a:latin typeface="Arial" panose="020B0604020202020204" pitchFamily="34" charset="0"/>
                <a:ea typeface="Lato" panose="020F0502020204030203" pitchFamily="34" charset="0"/>
                <a:cs typeface="Lato" panose="020F0502020204030203" pitchFamily="34" charset="0"/>
              </a:rPr>
              <a:t> En el </a:t>
            </a:r>
            <a:r>
              <a:rPr lang="es-ES" sz="18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a:t>
            </a:r>
            <a:r>
              <a:rPr lang="es-ES" sz="1800" dirty="0">
                <a:effectLst/>
                <a:latin typeface="Arial" panose="020B0604020202020204" pitchFamily="34" charset="0"/>
                <a:ea typeface="Lato" panose="020F0502020204030203" pitchFamily="34" charset="0"/>
                <a:cs typeface="Lato" panose="020F0502020204030203" pitchFamily="34" charset="0"/>
              </a:rPr>
              <a:t> se muestra una fotografía del tablero de corcho usado para el proyecto</a:t>
            </a:r>
          </a:p>
          <a:p>
            <a:endParaRPr lang="es-ES" sz="1800" dirty="0">
              <a:effectLst/>
              <a:latin typeface="Arial" panose="020B0604020202020204"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Análisis: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7</a:t>
            </a:fld>
            <a:endParaRPr lang="es-ES" dirty="0"/>
          </a:p>
        </p:txBody>
      </p:sp>
    </p:spTree>
    <p:extLst>
      <p:ext uri="{BB962C8B-B14F-4D97-AF65-F5344CB8AC3E}">
        <p14:creationId xmlns:p14="http://schemas.microsoft.com/office/powerpoint/2010/main" val="360042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342900" lvl="0" indent="-342900" algn="just">
              <a:lnSpc>
                <a:spcPct val="150000"/>
              </a:lnSpc>
              <a:spcBef>
                <a:spcPts val="600"/>
              </a:spcBef>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Pendiente: </a:t>
            </a:r>
            <a:r>
              <a:rPr lang="es-ES" sz="1800" dirty="0">
                <a:effectLst/>
                <a:latin typeface="Arial" panose="020B0604020202020204" pitchFamily="34" charset="0"/>
                <a:ea typeface="Lato" panose="020F0502020204030203" pitchFamily="34" charset="0"/>
                <a:cs typeface="Lato" panose="020F0502020204030203" pitchFamily="34" charset="0"/>
              </a:rPr>
              <a:t>En este proyecto no se introducen ideas nuevas, las funcionalidades ya están predefinidas y no se introducirán nuevas. Estarán ya en la fase de pendiente desde el inicio del proyecto. En la fase de pendiente estarán en tarjetas individuales cada una de las tareas del proyecto y funcionalidades de las que consta la aplicación.</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En curso: </a:t>
            </a:r>
            <a:r>
              <a:rPr lang="es-ES" sz="1800" dirty="0">
                <a:effectLst/>
                <a:latin typeface="Arial" panose="020B0604020202020204" pitchFamily="34" charset="0"/>
                <a:ea typeface="Lato" panose="020F0502020204030203" pitchFamily="34" charset="0"/>
                <a:cs typeface="Lato" panose="020F0502020204030203" pitchFamily="34" charset="0"/>
              </a:rPr>
              <a:t>En la parte superior de esta fase se ponen las tareas que no sean de codificación. La parte inferior está subdividida en dos columnas, </a:t>
            </a:r>
            <a:r>
              <a:rPr lang="es-ES" sz="1800" b="1" dirty="0">
                <a:effectLst/>
                <a:latin typeface="Arial" panose="020B0604020202020204" pitchFamily="34" charset="0"/>
                <a:ea typeface="Lato" panose="020F0502020204030203" pitchFamily="34" charset="0"/>
                <a:cs typeface="Lato" panose="020F0502020204030203" pitchFamily="34" charset="0"/>
              </a:rPr>
              <a:t>“Codificando” y “Probando”. </a:t>
            </a:r>
            <a:r>
              <a:rPr lang="es-ES" sz="1800" dirty="0">
                <a:effectLst/>
                <a:latin typeface="Arial" panose="020B0604020202020204" pitchFamily="34" charset="0"/>
                <a:ea typeface="Lato" panose="020F0502020204030203" pitchFamily="34" charset="0"/>
                <a:cs typeface="Lato" panose="020F0502020204030203" pitchFamily="34" charset="0"/>
              </a:rPr>
              <a:t>Cuando una funcionalidad vaya a empezar a ser codificada entra automáticamente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“Codificación”. Cuando se considera que está terminada la codificación, se mueve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“Probando”. </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Finalizado: </a:t>
            </a:r>
            <a:r>
              <a:rPr lang="es-ES" sz="1800" dirty="0">
                <a:effectLst/>
                <a:latin typeface="Arial" panose="020B0604020202020204" pitchFamily="34" charset="0"/>
                <a:ea typeface="Lato" panose="020F0502020204030203" pitchFamily="34" charset="0"/>
                <a:cs typeface="Lato" panose="020F0502020204030203" pitchFamily="34" charset="0"/>
              </a:rPr>
              <a:t>En la fase de “Probando” se le hacen las pruebas pertinentes y una vez pasadas se dará por terminada y se pasa a la fase de “Finalizado”.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8</a:t>
            </a:fld>
            <a:endParaRPr lang="es-ES" dirty="0"/>
          </a:p>
        </p:txBody>
      </p:sp>
    </p:spTree>
    <p:extLst>
      <p:ext uri="{BB962C8B-B14F-4D97-AF65-F5344CB8AC3E}">
        <p14:creationId xmlns:p14="http://schemas.microsoft.com/office/powerpoint/2010/main" val="253943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gn="l" defTabSz="914400" rtl="0" eaLnBrk="1" latinLnBrk="0" hangingPunct="1">
              <a:lnSpc>
                <a:spcPct val="150000"/>
              </a:lnSpc>
              <a:spcBef>
                <a:spcPts val="1600"/>
              </a:spcBef>
              <a:spcAft>
                <a:spcPts val="400"/>
              </a:spcAft>
              <a:buFont typeface="+mj-lt"/>
              <a:buAutoNum type="arabicPeriod"/>
            </a:pPr>
            <a:r>
              <a:rPr lang="es-ES" sz="1200" b="1" i="1" u="sng" kern="1200" dirty="0">
                <a:solidFill>
                  <a:srgbClr val="434343"/>
                </a:solidFill>
                <a:effectLst/>
                <a:latin typeface="Arial" panose="020B0604020202020204" pitchFamily="34" charset="0"/>
                <a:ea typeface="Lato" panose="020F0502020204030203" pitchFamily="34" charset="0"/>
                <a:cs typeface="Lato" panose="020F0502020204030203" pitchFamily="34" charset="0"/>
              </a:rPr>
              <a:t>Iniciación</a:t>
            </a:r>
          </a:p>
          <a:p>
            <a:pPr marL="0" lvl="0" indent="0">
              <a:lnSpc>
                <a:spcPct val="150000"/>
              </a:lnSpc>
              <a:spcBef>
                <a:spcPts val="1600"/>
              </a:spcBef>
              <a:spcAft>
                <a:spcPts val="400"/>
              </a:spcAft>
              <a:buFont typeface="+mj-lt"/>
              <a:buNone/>
            </a:pP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Se ha elegido la temática para el proyecto, que es mejorar la gestión de los vehículos de una empresa logística. La necesidad es mejorar la gestión, la eficiencia y la productividad de la empresa. Los empleados con acceso a la aplicación tendrán información sobre todos los vehículos de la flota, incluyendo sus defectos técnicos, </a:t>
            </a:r>
            <a:r>
              <a:rPr lang="es-ES" sz="1100" kern="1200" dirty="0" err="1">
                <a:solidFill>
                  <a:schemeClr val="tx1"/>
                </a:solidFill>
                <a:effectLst/>
                <a:latin typeface="Arial" panose="020B0604020202020204" pitchFamily="34" charset="0"/>
                <a:ea typeface="Lato" panose="020F0502020204030203" pitchFamily="34" charset="0"/>
                <a:cs typeface="Lato" panose="020F0502020204030203" pitchFamily="34" charset="0"/>
              </a:rPr>
              <a:t>ITVs</a:t>
            </a: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material y servicios. Se ha realizado un estudio de mercado y se ha determinado que la aplicación es viable, ya que no hay aplicaciones similares en el mercado.</a:t>
            </a:r>
          </a:p>
          <a:p>
            <a:pPr marL="1143000" lvl="2" indent="-228600">
              <a:lnSpc>
                <a:spcPct val="150000"/>
              </a:lnSpc>
              <a:spcBef>
                <a:spcPts val="1600"/>
              </a:spcBef>
              <a:spcAft>
                <a:spcPts val="400"/>
              </a:spcAft>
              <a:buFont typeface="+mj-lt"/>
              <a:buAutoNum type="arabicPeriod" startAt="2"/>
            </a:pPr>
            <a:r>
              <a:rPr lang="es-ES" sz="1200" b="1" i="1" u="sng" dirty="0" err="1">
                <a:solidFill>
                  <a:srgbClr val="434343"/>
                </a:solidFill>
                <a:effectLst/>
                <a:latin typeface="Arial" panose="020B0604020202020204" pitchFamily="34" charset="0"/>
                <a:ea typeface="Lato" panose="020F0502020204030203" pitchFamily="34" charset="0"/>
                <a:cs typeface="Lato" panose="020F0502020204030203" pitchFamily="34" charset="0"/>
              </a:rPr>
              <a:t>PLanificación</a:t>
            </a:r>
            <a:endPar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indent="0" algn="just">
              <a:lnSpc>
                <a:spcPct val="150000"/>
              </a:lnSpc>
              <a:spcBef>
                <a:spcPts val="600"/>
              </a:spcBef>
              <a:buFont typeface="+mj-lt"/>
              <a:buNone/>
            </a:pPr>
            <a:r>
              <a:rPr lang="es-ES" sz="1100" dirty="0">
                <a:effectLst/>
                <a:latin typeface="Arial" panose="020B0604020202020204" pitchFamily="34" charset="0"/>
                <a:ea typeface="Lato" panose="020F0502020204030203" pitchFamily="34" charset="0"/>
                <a:cs typeface="Lato" panose="020F0502020204030203" pitchFamily="34" charset="0"/>
              </a:rPr>
              <a:t>Se definen las</a:t>
            </a:r>
            <a:r>
              <a:rPr lang="es-ES" sz="1100" b="1" dirty="0">
                <a:effectLst/>
                <a:latin typeface="Arial" panose="020B0604020202020204" pitchFamily="34" charset="0"/>
                <a:ea typeface="Lato" panose="020F0502020204030203" pitchFamily="34" charset="0"/>
                <a:cs typeface="Lato" panose="020F0502020204030203" pitchFamily="34" charset="0"/>
              </a:rPr>
              <a:t> tecnologías</a:t>
            </a:r>
            <a:r>
              <a:rPr lang="es-ES" sz="1100" dirty="0">
                <a:effectLst/>
                <a:latin typeface="Arial" panose="020B0604020202020204" pitchFamily="34" charset="0"/>
                <a:ea typeface="Lato" panose="020F0502020204030203" pitchFamily="34" charset="0"/>
                <a:cs typeface="Lato" panose="020F0502020204030203" pitchFamily="34" charset="0"/>
              </a:rPr>
              <a:t> a utilizar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apartado 3</a:t>
            </a:r>
            <a:r>
              <a:rPr lang="es-ES" sz="1100" dirty="0">
                <a:effectLst/>
                <a:latin typeface="Arial" panose="020B0604020202020204" pitchFamily="34" charset="0"/>
                <a:ea typeface="Lato" panose="020F0502020204030203" pitchFamily="34" charset="0"/>
                <a:cs typeface="Lato" panose="020F0502020204030203" pitchFamily="34" charset="0"/>
              </a:rPr>
              <a:t>.. La </a:t>
            </a:r>
            <a:r>
              <a:rPr lang="es-ES" sz="1100" b="1" dirty="0">
                <a:effectLst/>
                <a:latin typeface="Arial" panose="020B0604020202020204" pitchFamily="34" charset="0"/>
                <a:ea typeface="Lato" panose="020F0502020204030203" pitchFamily="34" charset="0"/>
                <a:cs typeface="Lato" panose="020F0502020204030203" pitchFamily="34" charset="0"/>
              </a:rPr>
              <a:t>viabilidad del proyecto</a:t>
            </a:r>
            <a:r>
              <a:rPr lang="es-ES" sz="1100" dirty="0">
                <a:effectLst/>
                <a:latin typeface="Arial" panose="020B0604020202020204" pitchFamily="34" charset="0"/>
                <a:ea typeface="Lato" panose="020F0502020204030203" pitchFamily="34" charset="0"/>
                <a:cs typeface="Lato" panose="020F0502020204030203" pitchFamily="34" charset="0"/>
              </a:rPr>
              <a:t> es viable en términos de tiempo, ya que es un proyecto pequeño que un programador junior puede realizar en ese periodo. Se estiman los </a:t>
            </a:r>
            <a:r>
              <a:rPr lang="es-ES" sz="1100" b="1" dirty="0">
                <a:effectLst/>
                <a:latin typeface="Arial" panose="020B0604020202020204" pitchFamily="34" charset="0"/>
                <a:ea typeface="Lato" panose="020F0502020204030203" pitchFamily="34" charset="0"/>
                <a:cs typeface="Lato" panose="020F0502020204030203" pitchFamily="34" charset="0"/>
              </a:rPr>
              <a:t>costes </a:t>
            </a:r>
            <a:r>
              <a:rPr lang="es-ES" sz="1100" dirty="0">
                <a:effectLst/>
                <a:latin typeface="Arial" panose="020B0604020202020204" pitchFamily="34" charset="0"/>
                <a:ea typeface="Lato" panose="020F0502020204030203" pitchFamily="34" charset="0"/>
                <a:cs typeface="Lato" panose="020F0502020204030203" pitchFamily="34" charset="0"/>
              </a:rPr>
              <a:t>basados en el tiempo utilizado para el proyecto, con un presupuesto de 6000 euros, asumiendo que un programador junior cobra en promedio 1500 euros al mes, y el proyecto se ha realizado en unos 4 meses más o menos. Se ha aplicado un plan de </a:t>
            </a:r>
            <a:r>
              <a:rPr lang="es-ES" sz="1100" b="1" dirty="0">
                <a:effectLst/>
                <a:latin typeface="Arial" panose="020B0604020202020204" pitchFamily="34" charset="0"/>
                <a:ea typeface="Lato" panose="020F0502020204030203" pitchFamily="34" charset="0"/>
                <a:cs typeface="Lato" panose="020F0502020204030203" pitchFamily="34" charset="0"/>
              </a:rPr>
              <a:t>gestión de tiempo </a:t>
            </a:r>
            <a:r>
              <a:rPr lang="es-ES" sz="1100" dirty="0">
                <a:effectLst/>
                <a:latin typeface="Arial" panose="020B0604020202020204" pitchFamily="34" charset="0"/>
                <a:ea typeface="Lato" panose="020F0502020204030203" pitchFamily="34" charset="0"/>
                <a:cs typeface="Lato" panose="020F0502020204030203" pitchFamily="34" charset="0"/>
              </a:rPr>
              <a:t>con un calendario, y se ha dividido en tareas utilizando un diagrama de Gantt, y un tablero Kanban para dividir las tareas. La información de planificación se desarrolla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4</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esta fase se desarrollan las funcionalidades de la aplicación, se utiliza el método de cascada con retroalimentación mencionadas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2</a:t>
            </a:r>
            <a:r>
              <a:rPr lang="es-ES" sz="18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257300" marR="0" lvl="2" indent="-342900" algn="just" defTabSz="914400" rtl="0" eaLnBrk="1" fontAlgn="auto" latinLnBrk="0" hangingPunct="1">
              <a:lnSpc>
                <a:spcPct val="150000"/>
              </a:lnSpc>
              <a:spcBef>
                <a:spcPts val="600"/>
              </a:spcBef>
              <a:spcAft>
                <a:spcPts val="0"/>
              </a:spcAft>
              <a:buClrTx/>
              <a:buSzTx/>
              <a:buFont typeface="+mj-lt"/>
              <a:buAutoNum type="arabicPeriod" startAt="3"/>
              <a:tabLst/>
              <a:defRPr/>
            </a:pPr>
            <a:r>
              <a:rPr lang="es-ES" sz="18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Ejecución</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b="1"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Análisis</a:t>
            </a:r>
            <a:r>
              <a:rPr lang="es-ES" sz="1800" b="1" dirty="0">
                <a:effectLst/>
                <a:latin typeface="Arial" panose="020B0604020202020204" pitchFamily="34" charset="0"/>
                <a:ea typeface="Lato" panose="020F0502020204030203" pitchFamily="34" charset="0"/>
                <a:cs typeface="Lato" panose="020F0502020204030203" pitchFamily="34" charset="0"/>
              </a:rPr>
              <a:t>: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8"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9"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143000" lvl="2" indent="-228600">
              <a:lnSpc>
                <a:spcPct val="150000"/>
              </a:lnSpc>
              <a:spcBef>
                <a:spcPts val="1600"/>
              </a:spcBef>
              <a:spcAft>
                <a:spcPts val="400"/>
              </a:spcAft>
              <a:buFont typeface="+mj-lt"/>
              <a:buAutoNum type="arabicPeriod" startAt="4"/>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Supervisión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la supervisión hemos se revisado a si estamos </a:t>
            </a:r>
            <a:r>
              <a:rPr lang="es-ES" sz="1100" b="1" dirty="0">
                <a:effectLst/>
                <a:latin typeface="Arial" panose="020B0604020202020204" pitchFamily="34" charset="0"/>
                <a:ea typeface="Lato" panose="020F0502020204030203" pitchFamily="34" charset="0"/>
                <a:cs typeface="Lato" panose="020F0502020204030203" pitchFamily="34" charset="0"/>
              </a:rPr>
              <a:t>cumpliendo los plazos</a:t>
            </a:r>
            <a:r>
              <a:rPr lang="es-ES" sz="1100" dirty="0">
                <a:effectLst/>
                <a:latin typeface="Arial" panose="020B0604020202020204" pitchFamily="34" charset="0"/>
                <a:ea typeface="Lato" panose="020F0502020204030203" pitchFamily="34" charset="0"/>
                <a:cs typeface="Lato" panose="020F0502020204030203" pitchFamily="34" charset="0"/>
              </a:rPr>
              <a:t> y la </a:t>
            </a:r>
            <a:r>
              <a:rPr lang="es-ES" sz="1100" dirty="0" err="1">
                <a:effectLst/>
                <a:latin typeface="Arial" panose="020B0604020202020204" pitchFamily="34" charset="0"/>
                <a:ea typeface="Lato" panose="020F0502020204030203" pitchFamily="34" charset="0"/>
                <a:cs typeface="Lato" panose="020F0502020204030203" pitchFamily="34" charset="0"/>
              </a:rPr>
              <a:t>m</a:t>
            </a:r>
            <a:r>
              <a:rPr lang="es-ES" sz="1100" b="1" dirty="0" err="1">
                <a:effectLst/>
                <a:latin typeface="Arial" panose="020B0604020202020204" pitchFamily="34" charset="0"/>
                <a:ea typeface="Lato" panose="020F0502020204030203" pitchFamily="34" charset="0"/>
                <a:cs typeface="Lato" panose="020F0502020204030203" pitchFamily="34" charset="0"/>
              </a:rPr>
              <a:t>consecución</a:t>
            </a:r>
            <a:r>
              <a:rPr lang="es-ES" sz="1100" b="1" dirty="0">
                <a:effectLst/>
                <a:latin typeface="Arial" panose="020B0604020202020204" pitchFamily="34" charset="0"/>
                <a:ea typeface="Lato" panose="020F0502020204030203" pitchFamily="34" charset="0"/>
                <a:cs typeface="Lato" panose="020F0502020204030203" pitchFamily="34" charset="0"/>
              </a:rPr>
              <a:t> de los objetivos</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1143000" lvl="2" indent="-228600">
              <a:lnSpc>
                <a:spcPct val="150000"/>
              </a:lnSpc>
              <a:spcBef>
                <a:spcPts val="1600"/>
              </a:spcBef>
              <a:spcAft>
                <a:spcPts val="400"/>
              </a:spcAft>
              <a:buFont typeface="+mj-lt"/>
              <a:buAutoNum type="arabicPeriod" startAt="5"/>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Cierre</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este apartado, se ha llevado a cabo una </a:t>
            </a:r>
            <a:r>
              <a:rPr lang="es-ES" sz="1800" b="1" dirty="0">
                <a:effectLst/>
                <a:latin typeface="Arial" panose="020B0604020202020204" pitchFamily="34" charset="0"/>
                <a:ea typeface="Lato" panose="020F0502020204030203" pitchFamily="34" charset="0"/>
                <a:cs typeface="Lato" panose="020F0502020204030203" pitchFamily="34" charset="0"/>
              </a:rPr>
              <a:t>evaluación exhaustiva del proyecto</a:t>
            </a:r>
            <a:r>
              <a:rPr lang="es-ES" sz="1800" dirty="0">
                <a:effectLst/>
                <a:latin typeface="Arial" panose="020B0604020202020204" pitchFamily="34" charset="0"/>
                <a:ea typeface="Lato" panose="020F0502020204030203" pitchFamily="34" charset="0"/>
                <a:cs typeface="Lato" panose="020F0502020204030203" pitchFamily="34" charset="0"/>
              </a:rPr>
              <a:t>, con el fin de determinar su éxito en términos de </a:t>
            </a:r>
            <a:r>
              <a:rPr lang="es-ES" sz="1800" b="1" dirty="0">
                <a:effectLst/>
                <a:latin typeface="Arial" panose="020B0604020202020204" pitchFamily="34" charset="0"/>
                <a:ea typeface="Lato" panose="020F0502020204030203" pitchFamily="34" charset="0"/>
                <a:cs typeface="Lato" panose="020F0502020204030203" pitchFamily="34" charset="0"/>
              </a:rPr>
              <a:t>cumplimiento de objetivos, calidad de la aplicación y corrección de errores</a:t>
            </a:r>
            <a:r>
              <a:rPr lang="es-ES" sz="1800" dirty="0">
                <a:effectLst/>
                <a:latin typeface="Arial" panose="020B0604020202020204" pitchFamily="34" charset="0"/>
                <a:ea typeface="Lato" panose="020F0502020204030203" pitchFamily="34" charset="0"/>
                <a:cs typeface="Lato" panose="020F0502020204030203" pitchFamily="34" charset="0"/>
              </a:rPr>
              <a:t>. Para ello, se han analizado los resultados obtenidos durante el desarrollo del proyecto y se han recopilado lecciones aprendidas.</a:t>
            </a:r>
          </a:p>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Se ha probado su correcto funcionamiento y usabilidad</a:t>
            </a:r>
            <a:r>
              <a:rPr lang="es-ES" sz="1800" dirty="0">
                <a:effectLst/>
                <a:latin typeface="Arial" panose="020B0604020202020204" pitchFamily="34" charset="0"/>
                <a:ea typeface="Lato" panose="020F0502020204030203" pitchFamily="34" charset="0"/>
                <a:cs typeface="Lato" panose="020F0502020204030203" pitchFamily="34" charset="0"/>
              </a:rPr>
              <a:t>. Además, se ha completado la documentación correspondiente, asegurándose de que esta sea clara y explique de manera detallada cómo utilizar la aplicación.</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Por último, se ha completado la </a:t>
            </a:r>
            <a:r>
              <a:rPr lang="es-ES" sz="1800" b="1" dirty="0">
                <a:effectLst/>
                <a:latin typeface="Arial" panose="020B0604020202020204" pitchFamily="34" charset="0"/>
                <a:ea typeface="Lato" panose="020F0502020204030203" pitchFamily="34" charset="0"/>
                <a:cs typeface="Lato" panose="020F0502020204030203" pitchFamily="34" charset="0"/>
              </a:rPr>
              <a:t>memoria del proyecto,</a:t>
            </a:r>
            <a:r>
              <a:rPr lang="es-ES" sz="1800" dirty="0">
                <a:effectLst/>
                <a:latin typeface="Arial" panose="020B0604020202020204" pitchFamily="34" charset="0"/>
                <a:ea typeface="Lato" panose="020F0502020204030203" pitchFamily="34" charset="0"/>
                <a:cs typeface="Lato" panose="020F0502020204030203" pitchFamily="34" charset="0"/>
              </a:rPr>
              <a:t> incluyendo toda la información relevante obtenida durante el desarrollo del mismo. Con esta evaluación exhaustiva y las correcciones necesarias realizadas, se garantiza una entrega exitosa del proyecto. Desarrollado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10" action="ppaction://hlinkfile"/>
              </a:rPr>
              <a:t>apartado 8.</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buFont typeface="Symbol" panose="05050102010706020507" pitchFamily="18" charset="2"/>
              <a:buChar char=""/>
            </a:pPr>
            <a:endParaRPr lang="es-ES" sz="1100" dirty="0">
              <a:effectLst/>
              <a:latin typeface="Arial" panose="020B0604020202020204" pitchFamily="34" charset="0"/>
              <a:ea typeface="Lato" panose="020F0502020204030203" pitchFamily="34" charset="0"/>
              <a:cs typeface="Lato" panose="020F0502020204030203" pitchFamily="34" charset="0"/>
            </a:endParaRPr>
          </a:p>
          <a:p>
            <a:endParaRPr lang="es-ES" dirty="0"/>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9</a:t>
            </a:fld>
            <a:endParaRPr lang="es-ES" noProof="0" dirty="0"/>
          </a:p>
        </p:txBody>
      </p:sp>
    </p:spTree>
    <p:extLst>
      <p:ext uri="{BB962C8B-B14F-4D97-AF65-F5344CB8AC3E}">
        <p14:creationId xmlns:p14="http://schemas.microsoft.com/office/powerpoint/2010/main" val="3849414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áfico 9" descr="Engranaje simpl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áfico 10" descr="Engranaje simpl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áfico 14" descr="Engranaje simpl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ángulo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4" name="Marcador de fecha 3"/>
          <p:cNvSpPr>
            <a:spLocks noGrp="1"/>
          </p:cNvSpPr>
          <p:nvPr>
            <p:ph type="dt" sz="half" idx="10"/>
          </p:nvPr>
        </p:nvSpPr>
        <p:spPr>
          <a:xfrm>
            <a:off x="8112956" y="5936187"/>
            <a:ext cx="2743200" cy="365125"/>
          </a:xfrm>
        </p:spPr>
        <p:txBody>
          <a:bodyPr rtlCol="0"/>
          <a:lstStyle/>
          <a:p>
            <a:pPr rtl="0"/>
            <a:fld id="{CCAC9898-19F9-4AE2-BC7D-7733AAB5D6C7}" type="datetime1">
              <a:rPr lang="es-ES" noProof="0" smtClean="0"/>
              <a:t>12/02/2023</a:t>
            </a:fld>
            <a:endParaRPr lang="es-ES" noProof="0" dirty="0"/>
          </a:p>
        </p:txBody>
      </p:sp>
      <p:sp>
        <p:nvSpPr>
          <p:cNvPr id="5" name="Marcador de pie de página 4"/>
          <p:cNvSpPr>
            <a:spLocks noGrp="1"/>
          </p:cNvSpPr>
          <p:nvPr>
            <p:ph type="ftr" sz="quarter" idx="11"/>
          </p:nvPr>
        </p:nvSpPr>
        <p:spPr>
          <a:xfrm>
            <a:off x="1242296" y="5936188"/>
            <a:ext cx="6870660" cy="365125"/>
          </a:xfrm>
        </p:spPr>
        <p:txBody>
          <a:bodyPr rtlCol="0"/>
          <a:lstStyle/>
          <a:p>
            <a:pPr rtl="0"/>
            <a:r>
              <a:rPr lang="es-ES" noProof="0" dirty="0"/>
              <a:t>Agregue un pie de página</a:t>
            </a:r>
          </a:p>
        </p:txBody>
      </p:sp>
      <p:sp>
        <p:nvSpPr>
          <p:cNvPr id="12" name="Rectángulo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Marcador de número de diapositiva 5"/>
          <p:cNvSpPr>
            <a:spLocks noGrp="1"/>
          </p:cNvSpPr>
          <p:nvPr>
            <p:ph type="sldNum" sz="quarter" idx="12"/>
          </p:nvPr>
        </p:nvSpPr>
        <p:spPr>
          <a:xfrm>
            <a:off x="10803518" y="2750779"/>
            <a:ext cx="1171888" cy="1356442"/>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438446" y="2336873"/>
            <a:ext cx="5608336" cy="3599313"/>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816074A6-A6C7-4061-BD2B-4D937C891401}" type="datetime1">
              <a:rPr lang="es-ES" noProof="0" smtClean="0"/>
              <a:t>12/02/2023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465E95DC-3AD1-45CB-9A2D-DA7F0A119F27}" type="datetime1">
              <a:rPr lang="es-ES" noProof="0" smtClean="0"/>
              <a:t>12/02/2023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
        <p:nvSpPr>
          <p:cNvPr id="16" name="Marcador de posición de imagen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p:txBody>
          <a:bodyPr rtlCol="0"/>
          <a:lstStyle/>
          <a:p>
            <a:pPr rtl="0"/>
            <a:fld id="{D36E5772-A878-4BEC-B480-C8A8B58445B8}"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9E3FA76C-C565-46B6-8652-D75785E2521F}" type="slidenum">
              <a:rPr lang="es-ES" noProof="0" smtClean="0"/>
              <a:t>‹Nº›</a:t>
            </a:fld>
            <a:endParaRPr lang="es-ES" noProof="0" dirty="0"/>
          </a:p>
        </p:txBody>
      </p:sp>
      <p:sp>
        <p:nvSpPr>
          <p:cNvPr id="13" name="Marcador de posición de SmartArt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rtlCol="0"/>
          <a:lstStyle/>
          <a:p>
            <a:pPr rtl="0"/>
            <a:r>
              <a:rPr lang="es-ES" noProof="0"/>
              <a:t>Haga clic en el icono para agregar un elemento gráfico SmartArt</a:t>
            </a:r>
            <a:endParaRPr lang="es-E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EFF8CC0B-C2C3-4546-9B0B-DD4DE162BEBB}"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61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áfico 18" descr="Engranaje simpl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áfico 19" descr="Engranaje simpl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áfico 20" descr="Engranaje simpl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áfico 21" descr="Engranaje simpl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Imagen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8"/>
            <a:ext cx="8718877" cy="3036061"/>
          </a:xfrm>
        </p:spPr>
        <p:txBody>
          <a:bodyPr rtlCol="0" anchor="ctr"/>
          <a:lstStyle>
            <a:lvl1pPr>
              <a:defRPr sz="3200"/>
            </a:lvl1pPr>
          </a:lstStyle>
          <a:p>
            <a:pPr rtl="0"/>
            <a:r>
              <a:rPr lang="es-ES" noProof="0"/>
              <a:t>Haga clic para modificar el estilo de título del patrón</a:t>
            </a:r>
            <a:endParaRPr lang="es-ES" noProof="0" dirty="0"/>
          </a:p>
        </p:txBody>
      </p:sp>
      <p:sp>
        <p:nvSpPr>
          <p:cNvPr id="12" name="Marcador de posición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77E66403-21E8-4414-9317-2F381F0EC5E4}"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9E3FA76C-C565-46B6-8652-D75785E2521F}" type="slidenum">
              <a:rPr lang="es-ES" noProof="0" smtClean="0"/>
              <a:t>‹Nº›</a:t>
            </a:fld>
            <a:endParaRPr lang="es-ES" noProof="0"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dirty="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Imagen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ángulo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77332" y="4711615"/>
            <a:ext cx="9613862" cy="588535"/>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047994" y="5936187"/>
            <a:ext cx="2743200" cy="365125"/>
          </a:xfrm>
        </p:spPr>
        <p:txBody>
          <a:bodyPr rtlCol="0"/>
          <a:lstStyle/>
          <a:p>
            <a:pPr rtl="0"/>
            <a:fld id="{DA3D612B-8850-44D9-B9B7-4E9774D0618A}" type="datetime1">
              <a:rPr lang="es-ES" noProof="0" smtClean="0"/>
              <a:t>12/02/2023</a:t>
            </a:fld>
            <a:endParaRPr lang="es-ES" noProof="0" dirty="0"/>
          </a:p>
        </p:txBody>
      </p:sp>
      <p:sp>
        <p:nvSpPr>
          <p:cNvPr id="6" name="Marcador de pie de página 5"/>
          <p:cNvSpPr>
            <a:spLocks noGrp="1"/>
          </p:cNvSpPr>
          <p:nvPr>
            <p:ph type="ftr" sz="quarter" idx="11"/>
          </p:nvPr>
        </p:nvSpPr>
        <p:spPr>
          <a:xfrm>
            <a:off x="2177334" y="5936188"/>
            <a:ext cx="6870660" cy="365125"/>
          </a:xfrm>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38697" y="4698039"/>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áfico 23" descr="Engranaje simpl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áfico 24" descr="Engranaje simpl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áfico 25" descr="Engranaje simpl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áfico 26" descr="Engranaje simpl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endParaRPr lang="es-ES" noProof="0" dirty="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3495D60D-E522-4993-A3B2-B0032B6112A1}"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a 1_3">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áfico 18" descr="Engranaje simpl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áfico 19" descr="Engranaje simpl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áfico 20" descr="Engranaje simpl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áfico 21" descr="Engranaje simpl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áfico 22" descr="Engranaje simpl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Marcador de fecha 2"/>
          <p:cNvSpPr>
            <a:spLocks noGrp="1"/>
          </p:cNvSpPr>
          <p:nvPr>
            <p:ph type="dt" sz="half" idx="10"/>
          </p:nvPr>
        </p:nvSpPr>
        <p:spPr>
          <a:xfrm>
            <a:off x="8989256" y="5936187"/>
            <a:ext cx="2743200" cy="365125"/>
          </a:xfrm>
        </p:spPr>
        <p:txBody>
          <a:bodyPr rtlCol="0"/>
          <a:lstStyle/>
          <a:p>
            <a:pPr rtl="0"/>
            <a:fld id="{AA4402BC-998A-469E-9199-2330C1BDCB66}" type="datetime1">
              <a:rPr lang="es-ES" noProof="0" smtClean="0"/>
              <a:t>12/02/2023</a:t>
            </a:fld>
            <a:endParaRPr lang="es-ES" noProof="0" dirty="0"/>
          </a:p>
        </p:txBody>
      </p:sp>
      <p:sp>
        <p:nvSpPr>
          <p:cNvPr id="4" name="Marcador de pie de página 3"/>
          <p:cNvSpPr>
            <a:spLocks noGrp="1"/>
          </p:cNvSpPr>
          <p:nvPr>
            <p:ph type="ftr" sz="quarter" idx="11"/>
          </p:nvPr>
        </p:nvSpPr>
        <p:spPr>
          <a:xfrm>
            <a:off x="2118596" y="5936188"/>
            <a:ext cx="6870660" cy="365125"/>
          </a:xfrm>
        </p:spPr>
        <p:txBody>
          <a:bodyPr rtlCol="0"/>
          <a:lstStyle/>
          <a:p>
            <a:pPr rtl="0"/>
            <a:r>
              <a:rPr lang="es-ES" noProof="0" dirty="0"/>
              <a:t>Agregue un pie de página</a:t>
            </a:r>
          </a:p>
        </p:txBody>
      </p:sp>
      <p:sp>
        <p:nvSpPr>
          <p:cNvPr id="5" name="Marcador de número de diapositiva 4"/>
          <p:cNvSpPr>
            <a:spLocks noGrp="1"/>
          </p:cNvSpPr>
          <p:nvPr>
            <p:ph type="sldNum" sz="quarter" idx="12"/>
          </p:nvPr>
        </p:nvSpPr>
        <p:spPr>
          <a:xfrm>
            <a:off x="140493" y="748304"/>
            <a:ext cx="1154151" cy="1090789"/>
          </a:xfrm>
        </p:spPr>
        <p:txBody>
          <a:bodyPr rtlCol="0"/>
          <a:lstStyle/>
          <a:p>
            <a:pPr rtl="0"/>
            <a:fld id="{9E3FA76C-C565-46B6-8652-D75785E2521F}" type="slidenum">
              <a:rPr lang="es-ES" noProof="0" smtClean="0"/>
              <a:t>‹Nº›</a:t>
            </a:fld>
            <a:endParaRPr lang="es-ES" noProof="0" dirty="0"/>
          </a:p>
        </p:txBody>
      </p:sp>
      <p:cxnSp>
        <p:nvCxnSpPr>
          <p:cNvPr id="33" name="Conector recto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ítulo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es-ES" sz="2400" noProof="0" dirty="0"/>
          </a:p>
        </p:txBody>
      </p:sp>
      <p:cxnSp>
        <p:nvCxnSpPr>
          <p:cNvPr id="38" name="Conector recto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ítulo 50">
            <a:extLst>
              <a:ext uri="{FF2B5EF4-FFF2-40B4-BE49-F238E27FC236}">
                <a16:creationId xmlns:a16="http://schemas.microsoft.com/office/drawing/2014/main" id="{BBA20603-8433-4B38-976F-F18CF78D6BF9}"/>
              </a:ext>
            </a:extLst>
          </p:cNvPr>
          <p:cNvSpPr>
            <a:spLocks noGrp="1"/>
          </p:cNvSpPr>
          <p:nvPr>
            <p:ph type="title" hasCustomPrompt="1"/>
          </p:nvPr>
        </p:nvSpPr>
        <p:spPr>
          <a:xfrm>
            <a:off x="2106132" y="735087"/>
            <a:ext cx="3060802" cy="1080938"/>
          </a:xfrm>
        </p:spPr>
        <p:txBody>
          <a:bodyPr rtlCol="0" anchor="ctr" anchorCtr="0"/>
          <a:lstStyle>
            <a:lvl1pPr algn="ctr">
              <a:defRPr b="0"/>
            </a:lvl1pPr>
          </a:lstStyle>
          <a:p>
            <a:pPr lvl="0" rtl="0"/>
            <a:r>
              <a:rPr lang="es-ES" noProof="0" dirty="0"/>
              <a:t>Editar estilos de texto del patrón</a:t>
            </a:r>
          </a:p>
        </p:txBody>
      </p:sp>
      <p:sp>
        <p:nvSpPr>
          <p:cNvPr id="53" name="Marcador de texto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es-ES" noProof="0"/>
              <a:t>Editar el estilo de texto del patrón</a:t>
            </a:r>
          </a:p>
        </p:txBody>
      </p:sp>
      <p:sp>
        <p:nvSpPr>
          <p:cNvPr id="55" name="Marcador de texto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es-ES" noProof="0"/>
              <a:t>Editar el estilo de texto del patrón</a:t>
            </a:r>
          </a:p>
        </p:txBody>
      </p:sp>
      <p:sp>
        <p:nvSpPr>
          <p:cNvPr id="57" name="Marcador de contenido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8" name="Marcador de contenido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9" name="Marcador de contenido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a de imagen 3">
    <p:bg bwMode="blackWhite">
      <p:bgRef idx="1003">
        <a:schemeClr val="bg2"/>
      </p:bgRef>
    </p:bg>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áfico 28" descr="Engranaje simpl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áfico 30" descr="Engranaje simpl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áfico 31" descr="Engranaje simpl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áfico 32" descr="Engranaje simpl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endParaRPr lang="es-ES" noProof="0" dirty="0"/>
          </a:p>
        </p:txBody>
      </p:sp>
      <p:sp>
        <p:nvSpPr>
          <p:cNvPr id="19" name="Marcador de posición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1D0AB941-E517-46C9-AEF7-4E182642837D}"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múltiple">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grpSp>
        <p:nvGrpSpPr>
          <p:cNvPr id="11" name="Grupo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áfico 11" descr="Engranaje simpl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áfico 12" descr="Engranaje simpl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áfico 18" descr="Engranaje simpl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fecha 3"/>
          <p:cNvSpPr>
            <a:spLocks noGrp="1"/>
          </p:cNvSpPr>
          <p:nvPr>
            <p:ph type="dt" sz="half" idx="10"/>
          </p:nvPr>
        </p:nvSpPr>
        <p:spPr/>
        <p:txBody>
          <a:bodyPr rtlCol="0"/>
          <a:lstStyle/>
          <a:p>
            <a:pPr rtl="0"/>
            <a:fld id="{A190AEC2-9A7B-4901-8872-2AD12750DE83}" type="datetime1">
              <a:rPr lang="es-ES" noProof="0" smtClean="0"/>
              <a:t>12/02/2023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
        <p:nvSpPr>
          <p:cNvPr id="24" name="Marcador de texto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5" name="Marcador de texto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6" name="Marcador de texto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áfico 11" descr="Engranaje simpl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áfico 12" descr="Engranaje simpl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áfico 13" descr="Engranaje simpl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Imagen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p:txBody>
          <a:bodyPr rtlCol="0"/>
          <a:lstStyle/>
          <a:p>
            <a:pPr rtl="0"/>
            <a:fld id="{266048DE-B597-4968-9187-D89E24C24569}" type="datetime1">
              <a:rPr lang="es-ES" noProof="0" smtClean="0"/>
              <a:t>12/02/2023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áfico 12" descr="Engranaje simpl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áfico 13" descr="Engranaje simpl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áfico 14" descr="Engranaje simpl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áfico 15" descr="Engranaje simpl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094856F7-F274-4597-9875-DD47DDE25DD3}"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ido 1_D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2137645"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E8E9F191-B2E7-4F78-ABF5-AFE67B96F2A4}" type="datetime1">
              <a:rPr lang="es-ES" noProof="0" smtClean="0"/>
              <a:t>12/02/2023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áfico 14" descr="Engranaje simpl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áfico 15" descr="Engranaje simpl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áfico 16" descr="Engranaje simpl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áfico 17" descr="Engranaje simpl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áfico 18" descr="Engranaje simpl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Imagen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938AA410-AE59-49F3-A6CD-8CE7E8B99BCE}" type="datetime1">
              <a:rPr lang="es-ES" noProof="0" smtClean="0"/>
              <a:t>12/02/2023</a:t>
            </a:fld>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86F16E6D-525D-4D13-BD91-12D8662946C3}" type="datetime1">
              <a:rPr lang="es-ES" noProof="0" smtClean="0"/>
              <a:t>12/02/2023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
        <p:nvSpPr>
          <p:cNvPr id="18" name="Marcador de contenido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áfico 10" descr="Engranaje simpl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áfico 11" descr="Engranaje simpl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áfico 12" descr="Engranaje simpl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áfico 13" descr="Engranaje simpl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áfico 14" descr="Engranaje simpl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n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081A18F5-E7EA-46A8-8E0E-1061323F7864}"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áfico 7" descr="Engranaje simpl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áfico 8" descr="Engranaje simpl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áfico 9" descr="Engranaje simpl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áfico 10" descr="Engranaje simpl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Imagen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3CF4C1E5-2082-4065-8355-98D83CF567D7}" type="datetime1">
              <a:rPr lang="es-ES" noProof="0" smtClean="0"/>
              <a:t>12/02/2023</a:t>
            </a:fld>
            <a:endParaRPr lang="es-ES" noProof="0" dirty="0"/>
          </a:p>
        </p:txBody>
      </p:sp>
      <p:sp>
        <p:nvSpPr>
          <p:cNvPr id="3" name="Marcador de pie de página 2"/>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3FC1B72-4B86-4293-8B0C-FEE0B04CBEBE}" type="datetime1">
              <a:rPr lang="es-ES" noProof="0" smtClean="0"/>
              <a:t>12/02/2023</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es-ES" noProof="0" dirty="0"/>
              <a:t>Agregue un pie de página</a:t>
            </a:r>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6.emf"/><Relationship Id="rId5" Type="http://schemas.openxmlformats.org/officeDocument/2006/relationships/image" Target="../media/image11.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emf"/><Relationship Id="rId5" Type="http://schemas.openxmlformats.org/officeDocument/2006/relationships/image" Target="../media/image1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4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26.sv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26.sv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0.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25.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11.png"/><Relationship Id="rId4" Type="http://schemas.openxmlformats.org/officeDocument/2006/relationships/image" Target="../media/image26.svg"/><Relationship Id="rId9" Type="http://schemas.microsoft.com/office/2007/relationships/diagramDrawing" Target="../diagrams/drawing2.xml"/><Relationship Id="rId14"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8.jpe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es-ES" dirty="0" err="1"/>
              <a:t>Vehiclegest</a:t>
            </a:r>
            <a:endParaRPr lang="es-ES" dirty="0"/>
          </a:p>
        </p:txBody>
      </p:sp>
      <p:sp>
        <p:nvSpPr>
          <p:cNvPr id="3" name="Subtítulo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es-ES" sz="2800" dirty="0"/>
              <a:t>Proyecto de Grado Superior de Desarrollo de Sistemas Informáticos</a:t>
            </a:r>
          </a:p>
          <a:p>
            <a:pPr rtl="0"/>
            <a:endParaRPr lang="es-ES" sz="2800" dirty="0"/>
          </a:p>
        </p:txBody>
      </p:sp>
      <p:pic>
        <p:nvPicPr>
          <p:cNvPr id="9" name="Gráfico 8" descr="Libro">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p:spPr>
      </p:pic>
      <p:pic>
        <p:nvPicPr>
          <p:cNvPr id="4" name="Imagen 3"/>
          <p:cNvPicPr>
            <a:picLocks noChangeAspect="1"/>
          </p:cNvPicPr>
          <p:nvPr/>
        </p:nvPicPr>
        <p:blipFill>
          <a:blip r:embed="rId5"/>
          <a:stretch>
            <a:fillRect/>
          </a:stretch>
        </p:blipFill>
        <p:spPr>
          <a:xfrm>
            <a:off x="5032361" y="5339539"/>
            <a:ext cx="2127277" cy="1136713"/>
          </a:xfrm>
          <a:prstGeom prst="rect">
            <a:avLst/>
          </a:prstGeom>
        </p:spPr>
      </p:pic>
      <p:sp>
        <p:nvSpPr>
          <p:cNvPr id="5" name="CuadroTexto 4"/>
          <p:cNvSpPr txBox="1"/>
          <p:nvPr/>
        </p:nvSpPr>
        <p:spPr>
          <a:xfrm>
            <a:off x="134224" y="162029"/>
            <a:ext cx="3749744" cy="369332"/>
          </a:xfrm>
          <a:prstGeom prst="rect">
            <a:avLst/>
          </a:prstGeom>
          <a:noFill/>
        </p:spPr>
        <p:txBody>
          <a:bodyPr wrap="none" rtlCol="0">
            <a:spAutoFit/>
          </a:bodyPr>
          <a:lstStyle/>
          <a:p>
            <a:r>
              <a:rPr lang="es-ES" dirty="0"/>
              <a:t>Carlos Francisco </a:t>
            </a:r>
            <a:r>
              <a:rPr lang="es-ES" dirty="0" err="1"/>
              <a:t>Caruncho</a:t>
            </a:r>
            <a:r>
              <a:rPr lang="es-ES" dirty="0"/>
              <a:t> Serrano</a:t>
            </a:r>
          </a:p>
        </p:txBody>
      </p:sp>
      <p:pic>
        <p:nvPicPr>
          <p:cNvPr id="7" name="Imagen 6">
            <a:extLst>
              <a:ext uri="{FF2B5EF4-FFF2-40B4-BE49-F238E27FC236}">
                <a16:creationId xmlns:a16="http://schemas.microsoft.com/office/drawing/2014/main" id="{53065104-003D-4EA5-9F0E-FCCA789A6204}"/>
              </a:ext>
            </a:extLst>
          </p:cNvPr>
          <p:cNvPicPr>
            <a:picLocks noChangeAspect="1"/>
          </p:cNvPicPr>
          <p:nvPr/>
        </p:nvPicPr>
        <p:blipFill>
          <a:blip r:embed="rId6"/>
          <a:stretch>
            <a:fillRect/>
          </a:stretch>
        </p:blipFill>
        <p:spPr>
          <a:xfrm>
            <a:off x="10666235" y="2779847"/>
            <a:ext cx="1335688" cy="1335688"/>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Tecnologías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1026" name="Picture 2" descr="upload.wikimedia.org/wikipedia/commons/thumb/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14294" y="2355040"/>
            <a:ext cx="1572854" cy="1572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evelopers: Android Studio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9350"/>
            <a:ext cx="1734905" cy="17315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9345" y="5175819"/>
            <a:ext cx="1508726" cy="15087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8"/>
          <a:stretch>
            <a:fillRect/>
          </a:stretch>
        </p:blipFill>
        <p:spPr>
          <a:xfrm>
            <a:off x="9166593" y="1925342"/>
            <a:ext cx="2199541" cy="2199541"/>
          </a:xfrm>
          <a:prstGeom prst="rect">
            <a:avLst/>
          </a:prstGeom>
        </p:spPr>
      </p:pic>
      <p:pic>
        <p:nvPicPr>
          <p:cNvPr id="11" name="Imagen 10">
            <a:extLst>
              <a:ext uri="{FF2B5EF4-FFF2-40B4-BE49-F238E27FC236}">
                <a16:creationId xmlns:a16="http://schemas.microsoft.com/office/drawing/2014/main" id="{E5B4245F-AC1F-4741-80AE-32658388F5F9}"/>
              </a:ext>
            </a:extLst>
          </p:cNvPr>
          <p:cNvPicPr>
            <a:picLocks noChangeAspect="1"/>
          </p:cNvPicPr>
          <p:nvPr/>
        </p:nvPicPr>
        <p:blipFill>
          <a:blip r:embed="rId9"/>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A679AD81-2A9E-4C44-B15F-3BA7C76D437D}"/>
              </a:ext>
            </a:extLst>
          </p:cNvPr>
          <p:cNvPicPr>
            <a:picLocks noChangeAspect="1"/>
          </p:cNvPicPr>
          <p:nvPr/>
        </p:nvPicPr>
        <p:blipFill>
          <a:blip r:embed="rId10"/>
          <a:stretch>
            <a:fillRect/>
          </a:stretch>
        </p:blipFill>
        <p:spPr>
          <a:xfrm>
            <a:off x="618966" y="4669574"/>
            <a:ext cx="1696882" cy="1696882"/>
          </a:xfrm>
          <a:prstGeom prst="rect">
            <a:avLst/>
          </a:prstGeom>
        </p:spPr>
      </p:pic>
      <p:pic>
        <p:nvPicPr>
          <p:cNvPr id="12" name="Imagen 11">
            <a:extLst>
              <a:ext uri="{FF2B5EF4-FFF2-40B4-BE49-F238E27FC236}">
                <a16:creationId xmlns:a16="http://schemas.microsoft.com/office/drawing/2014/main" id="{7FA4AEAC-E20E-4D4F-9E44-E51159AA6A73}"/>
              </a:ext>
            </a:extLst>
          </p:cNvPr>
          <p:cNvPicPr>
            <a:picLocks noChangeAspect="1"/>
          </p:cNvPicPr>
          <p:nvPr/>
        </p:nvPicPr>
        <p:blipFill>
          <a:blip r:embed="rId11"/>
          <a:stretch>
            <a:fillRect/>
          </a:stretch>
        </p:blipFill>
        <p:spPr>
          <a:xfrm>
            <a:off x="4307838" y="4669574"/>
            <a:ext cx="1696883" cy="1696883"/>
          </a:xfrm>
          <a:prstGeom prst="rect">
            <a:avLst/>
          </a:prstGeom>
        </p:spPr>
      </p:pic>
      <p:pic>
        <p:nvPicPr>
          <p:cNvPr id="18" name="Imagen 17">
            <a:extLst>
              <a:ext uri="{FF2B5EF4-FFF2-40B4-BE49-F238E27FC236}">
                <a16:creationId xmlns:a16="http://schemas.microsoft.com/office/drawing/2014/main" id="{B71BD932-435D-4DFA-8E5F-C7596489541B}"/>
              </a:ext>
            </a:extLst>
          </p:cNvPr>
          <p:cNvPicPr>
            <a:picLocks noChangeAspect="1"/>
          </p:cNvPicPr>
          <p:nvPr/>
        </p:nvPicPr>
        <p:blipFill>
          <a:blip r:embed="rId12"/>
          <a:stretch>
            <a:fillRect/>
          </a:stretch>
        </p:blipFill>
        <p:spPr>
          <a:xfrm>
            <a:off x="4329397" y="2355040"/>
            <a:ext cx="1340148" cy="1340148"/>
          </a:xfrm>
          <a:prstGeom prst="rect">
            <a:avLst/>
          </a:prstGeom>
        </p:spPr>
      </p:pic>
      <p:pic>
        <p:nvPicPr>
          <p:cNvPr id="20" name="Imagen 19">
            <a:extLst>
              <a:ext uri="{FF2B5EF4-FFF2-40B4-BE49-F238E27FC236}">
                <a16:creationId xmlns:a16="http://schemas.microsoft.com/office/drawing/2014/main" id="{99CFD31E-7AA4-47AF-873D-DAD2369783E3}"/>
              </a:ext>
            </a:extLst>
          </p:cNvPr>
          <p:cNvPicPr>
            <a:picLocks noChangeAspect="1"/>
          </p:cNvPicPr>
          <p:nvPr/>
        </p:nvPicPr>
        <p:blipFill>
          <a:blip r:embed="rId13"/>
          <a:stretch>
            <a:fillRect/>
          </a:stretch>
        </p:blipFill>
        <p:spPr>
          <a:xfrm>
            <a:off x="2343857" y="3346988"/>
            <a:ext cx="1828831" cy="1828831"/>
          </a:xfrm>
          <a:prstGeom prst="rect">
            <a:avLst/>
          </a:prstGeom>
        </p:spPr>
      </p:pic>
      <p:pic>
        <p:nvPicPr>
          <p:cNvPr id="24" name="Imagen 23">
            <a:extLst>
              <a:ext uri="{FF2B5EF4-FFF2-40B4-BE49-F238E27FC236}">
                <a16:creationId xmlns:a16="http://schemas.microsoft.com/office/drawing/2014/main" id="{58B0D806-2183-4528-8FEA-3C72B3AEA07E}"/>
              </a:ext>
            </a:extLst>
          </p:cNvPr>
          <p:cNvPicPr>
            <a:picLocks noChangeAspect="1"/>
          </p:cNvPicPr>
          <p:nvPr/>
        </p:nvPicPr>
        <p:blipFill>
          <a:blip r:embed="rId9"/>
          <a:stretch>
            <a:fillRect/>
          </a:stretch>
        </p:blipFill>
        <p:spPr>
          <a:xfrm>
            <a:off x="7830905" y="3484639"/>
            <a:ext cx="1335688" cy="1335688"/>
          </a:xfrm>
          <a:prstGeom prst="rect">
            <a:avLst/>
          </a:prstGeom>
        </p:spPr>
      </p:pic>
    </p:spTree>
    <p:extLst>
      <p:ext uri="{BB962C8B-B14F-4D97-AF65-F5344CB8AC3E}">
        <p14:creationId xmlns:p14="http://schemas.microsoft.com/office/powerpoint/2010/main" val="676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80">
                                          <p:stCondLst>
                                            <p:cond delay="0"/>
                                          </p:stCondLst>
                                        </p:cTn>
                                        <p:tgtEl>
                                          <p:spTgt spid="12"/>
                                        </p:tgtEl>
                                      </p:cBhvr>
                                    </p:animEffect>
                                    <p:anim calcmode="lin" valueType="num">
                                      <p:cBhvr>
                                        <p:cTn id="6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7" dur="26">
                                          <p:stCondLst>
                                            <p:cond delay="650"/>
                                          </p:stCondLst>
                                        </p:cTn>
                                        <p:tgtEl>
                                          <p:spTgt spid="12"/>
                                        </p:tgtEl>
                                      </p:cBhvr>
                                      <p:to x="100000" y="60000"/>
                                    </p:animScale>
                                    <p:animScale>
                                      <p:cBhvr>
                                        <p:cTn id="68" dur="166" decel="50000">
                                          <p:stCondLst>
                                            <p:cond delay="676"/>
                                          </p:stCondLst>
                                        </p:cTn>
                                        <p:tgtEl>
                                          <p:spTgt spid="12"/>
                                        </p:tgtEl>
                                      </p:cBhvr>
                                      <p:to x="100000" y="100000"/>
                                    </p:animScale>
                                    <p:animScale>
                                      <p:cBhvr>
                                        <p:cTn id="69" dur="26">
                                          <p:stCondLst>
                                            <p:cond delay="1312"/>
                                          </p:stCondLst>
                                        </p:cTn>
                                        <p:tgtEl>
                                          <p:spTgt spid="12"/>
                                        </p:tgtEl>
                                      </p:cBhvr>
                                      <p:to x="100000" y="80000"/>
                                    </p:animScale>
                                    <p:animScale>
                                      <p:cBhvr>
                                        <p:cTn id="70" dur="166" decel="50000">
                                          <p:stCondLst>
                                            <p:cond delay="1338"/>
                                          </p:stCondLst>
                                        </p:cTn>
                                        <p:tgtEl>
                                          <p:spTgt spid="12"/>
                                        </p:tgtEl>
                                      </p:cBhvr>
                                      <p:to x="100000" y="100000"/>
                                    </p:animScale>
                                    <p:animScale>
                                      <p:cBhvr>
                                        <p:cTn id="71" dur="26">
                                          <p:stCondLst>
                                            <p:cond delay="1642"/>
                                          </p:stCondLst>
                                        </p:cTn>
                                        <p:tgtEl>
                                          <p:spTgt spid="12"/>
                                        </p:tgtEl>
                                      </p:cBhvr>
                                      <p:to x="100000" y="90000"/>
                                    </p:animScale>
                                    <p:animScale>
                                      <p:cBhvr>
                                        <p:cTn id="72" dur="166" decel="50000">
                                          <p:stCondLst>
                                            <p:cond delay="1668"/>
                                          </p:stCondLst>
                                        </p:cTn>
                                        <p:tgtEl>
                                          <p:spTgt spid="12"/>
                                        </p:tgtEl>
                                      </p:cBhvr>
                                      <p:to x="100000" y="100000"/>
                                    </p:animScale>
                                    <p:animScale>
                                      <p:cBhvr>
                                        <p:cTn id="73" dur="26">
                                          <p:stCondLst>
                                            <p:cond delay="1808"/>
                                          </p:stCondLst>
                                        </p:cTn>
                                        <p:tgtEl>
                                          <p:spTgt spid="12"/>
                                        </p:tgtEl>
                                      </p:cBhvr>
                                      <p:to x="100000" y="95000"/>
                                    </p:animScale>
                                    <p:animScale>
                                      <p:cBhvr>
                                        <p:cTn id="74" dur="166" decel="50000">
                                          <p:stCondLst>
                                            <p:cond delay="1834"/>
                                          </p:stCondLst>
                                        </p:cTn>
                                        <p:tgtEl>
                                          <p:spTgt spid="1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down)">
                                      <p:cBhvr>
                                        <p:cTn id="84" dur="580">
                                          <p:stCondLst>
                                            <p:cond delay="0"/>
                                          </p:stCondLst>
                                        </p:cTn>
                                        <p:tgtEl>
                                          <p:spTgt spid="1030"/>
                                        </p:tgtEl>
                                      </p:cBhvr>
                                    </p:animEffect>
                                    <p:anim calcmode="lin" valueType="num">
                                      <p:cBhvr>
                                        <p:cTn id="8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90" dur="26">
                                          <p:stCondLst>
                                            <p:cond delay="650"/>
                                          </p:stCondLst>
                                        </p:cTn>
                                        <p:tgtEl>
                                          <p:spTgt spid="1030"/>
                                        </p:tgtEl>
                                      </p:cBhvr>
                                      <p:to x="100000" y="60000"/>
                                    </p:animScale>
                                    <p:animScale>
                                      <p:cBhvr>
                                        <p:cTn id="91" dur="166" decel="50000">
                                          <p:stCondLst>
                                            <p:cond delay="676"/>
                                          </p:stCondLst>
                                        </p:cTn>
                                        <p:tgtEl>
                                          <p:spTgt spid="1030"/>
                                        </p:tgtEl>
                                      </p:cBhvr>
                                      <p:to x="100000" y="100000"/>
                                    </p:animScale>
                                    <p:animScale>
                                      <p:cBhvr>
                                        <p:cTn id="92" dur="26">
                                          <p:stCondLst>
                                            <p:cond delay="1312"/>
                                          </p:stCondLst>
                                        </p:cTn>
                                        <p:tgtEl>
                                          <p:spTgt spid="1030"/>
                                        </p:tgtEl>
                                      </p:cBhvr>
                                      <p:to x="100000" y="80000"/>
                                    </p:animScale>
                                    <p:animScale>
                                      <p:cBhvr>
                                        <p:cTn id="93" dur="166" decel="50000">
                                          <p:stCondLst>
                                            <p:cond delay="1338"/>
                                          </p:stCondLst>
                                        </p:cTn>
                                        <p:tgtEl>
                                          <p:spTgt spid="1030"/>
                                        </p:tgtEl>
                                      </p:cBhvr>
                                      <p:to x="100000" y="100000"/>
                                    </p:animScale>
                                    <p:animScale>
                                      <p:cBhvr>
                                        <p:cTn id="94" dur="26">
                                          <p:stCondLst>
                                            <p:cond delay="1642"/>
                                          </p:stCondLst>
                                        </p:cTn>
                                        <p:tgtEl>
                                          <p:spTgt spid="1030"/>
                                        </p:tgtEl>
                                      </p:cBhvr>
                                      <p:to x="100000" y="90000"/>
                                    </p:animScale>
                                    <p:animScale>
                                      <p:cBhvr>
                                        <p:cTn id="95" dur="166" decel="50000">
                                          <p:stCondLst>
                                            <p:cond delay="1668"/>
                                          </p:stCondLst>
                                        </p:cTn>
                                        <p:tgtEl>
                                          <p:spTgt spid="1030"/>
                                        </p:tgtEl>
                                      </p:cBhvr>
                                      <p:to x="100000" y="100000"/>
                                    </p:animScale>
                                    <p:animScale>
                                      <p:cBhvr>
                                        <p:cTn id="96" dur="26">
                                          <p:stCondLst>
                                            <p:cond delay="1808"/>
                                          </p:stCondLst>
                                        </p:cTn>
                                        <p:tgtEl>
                                          <p:spTgt spid="1030"/>
                                        </p:tgtEl>
                                      </p:cBhvr>
                                      <p:to x="100000" y="95000"/>
                                    </p:animScale>
                                    <p:animScale>
                                      <p:cBhvr>
                                        <p:cTn id="97" dur="166" decel="50000">
                                          <p:stCondLst>
                                            <p:cond delay="1834"/>
                                          </p:stCondLst>
                                        </p:cTn>
                                        <p:tgtEl>
                                          <p:spTgt spid="1030"/>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80">
                                          <p:stCondLst>
                                            <p:cond delay="0"/>
                                          </p:stCondLst>
                                        </p:cTn>
                                        <p:tgtEl>
                                          <p:spTgt spid="10"/>
                                        </p:tgtEl>
                                      </p:cBhvr>
                                    </p:animEffect>
                                    <p:anim calcmode="lin" valueType="num">
                                      <p:cBhvr>
                                        <p:cTn id="10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8" dur="26">
                                          <p:stCondLst>
                                            <p:cond delay="650"/>
                                          </p:stCondLst>
                                        </p:cTn>
                                        <p:tgtEl>
                                          <p:spTgt spid="10"/>
                                        </p:tgtEl>
                                      </p:cBhvr>
                                      <p:to x="100000" y="60000"/>
                                    </p:animScale>
                                    <p:animScale>
                                      <p:cBhvr>
                                        <p:cTn id="109" dur="166" decel="50000">
                                          <p:stCondLst>
                                            <p:cond delay="676"/>
                                          </p:stCondLst>
                                        </p:cTn>
                                        <p:tgtEl>
                                          <p:spTgt spid="10"/>
                                        </p:tgtEl>
                                      </p:cBhvr>
                                      <p:to x="100000" y="100000"/>
                                    </p:animScale>
                                    <p:animScale>
                                      <p:cBhvr>
                                        <p:cTn id="110" dur="26">
                                          <p:stCondLst>
                                            <p:cond delay="1312"/>
                                          </p:stCondLst>
                                        </p:cTn>
                                        <p:tgtEl>
                                          <p:spTgt spid="10"/>
                                        </p:tgtEl>
                                      </p:cBhvr>
                                      <p:to x="100000" y="80000"/>
                                    </p:animScale>
                                    <p:animScale>
                                      <p:cBhvr>
                                        <p:cTn id="111" dur="166" decel="50000">
                                          <p:stCondLst>
                                            <p:cond delay="1338"/>
                                          </p:stCondLst>
                                        </p:cTn>
                                        <p:tgtEl>
                                          <p:spTgt spid="10"/>
                                        </p:tgtEl>
                                      </p:cBhvr>
                                      <p:to x="100000" y="100000"/>
                                    </p:animScale>
                                    <p:animScale>
                                      <p:cBhvr>
                                        <p:cTn id="112" dur="26">
                                          <p:stCondLst>
                                            <p:cond delay="1642"/>
                                          </p:stCondLst>
                                        </p:cTn>
                                        <p:tgtEl>
                                          <p:spTgt spid="10"/>
                                        </p:tgtEl>
                                      </p:cBhvr>
                                      <p:to x="100000" y="90000"/>
                                    </p:animScale>
                                    <p:animScale>
                                      <p:cBhvr>
                                        <p:cTn id="113" dur="166" decel="50000">
                                          <p:stCondLst>
                                            <p:cond delay="1668"/>
                                          </p:stCondLst>
                                        </p:cTn>
                                        <p:tgtEl>
                                          <p:spTgt spid="10"/>
                                        </p:tgtEl>
                                      </p:cBhvr>
                                      <p:to x="100000" y="100000"/>
                                    </p:animScale>
                                    <p:animScale>
                                      <p:cBhvr>
                                        <p:cTn id="114" dur="26">
                                          <p:stCondLst>
                                            <p:cond delay="1808"/>
                                          </p:stCondLst>
                                        </p:cTn>
                                        <p:tgtEl>
                                          <p:spTgt spid="10"/>
                                        </p:tgtEl>
                                      </p:cBhvr>
                                      <p:to x="100000" y="95000"/>
                                    </p:animScale>
                                    <p:animScale>
                                      <p:cBhvr>
                                        <p:cTn id="115" dur="166" decel="50000">
                                          <p:stCondLst>
                                            <p:cond delay="1834"/>
                                          </p:stCondLst>
                                        </p:cTn>
                                        <p:tgtEl>
                                          <p:spTgt spid="10"/>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wipe(down)">
                                      <p:cBhvr>
                                        <p:cTn id="120" dur="580">
                                          <p:stCondLst>
                                            <p:cond delay="0"/>
                                          </p:stCondLst>
                                        </p:cTn>
                                        <p:tgtEl>
                                          <p:spTgt spid="1032"/>
                                        </p:tgtEl>
                                      </p:cBhvr>
                                    </p:animEffect>
                                    <p:anim calcmode="lin" valueType="num">
                                      <p:cBhvr>
                                        <p:cTn id="121"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2"/>
                                        </p:tgtEl>
                                      </p:cBhvr>
                                      <p:to x="100000" y="60000"/>
                                    </p:animScale>
                                    <p:animScale>
                                      <p:cBhvr>
                                        <p:cTn id="127" dur="166" decel="50000">
                                          <p:stCondLst>
                                            <p:cond delay="676"/>
                                          </p:stCondLst>
                                        </p:cTn>
                                        <p:tgtEl>
                                          <p:spTgt spid="1032"/>
                                        </p:tgtEl>
                                      </p:cBhvr>
                                      <p:to x="100000" y="100000"/>
                                    </p:animScale>
                                    <p:animScale>
                                      <p:cBhvr>
                                        <p:cTn id="128" dur="26">
                                          <p:stCondLst>
                                            <p:cond delay="1312"/>
                                          </p:stCondLst>
                                        </p:cTn>
                                        <p:tgtEl>
                                          <p:spTgt spid="1032"/>
                                        </p:tgtEl>
                                      </p:cBhvr>
                                      <p:to x="100000" y="80000"/>
                                    </p:animScale>
                                    <p:animScale>
                                      <p:cBhvr>
                                        <p:cTn id="129" dur="166" decel="50000">
                                          <p:stCondLst>
                                            <p:cond delay="1338"/>
                                          </p:stCondLst>
                                        </p:cTn>
                                        <p:tgtEl>
                                          <p:spTgt spid="1032"/>
                                        </p:tgtEl>
                                      </p:cBhvr>
                                      <p:to x="100000" y="100000"/>
                                    </p:animScale>
                                    <p:animScale>
                                      <p:cBhvr>
                                        <p:cTn id="130" dur="26">
                                          <p:stCondLst>
                                            <p:cond delay="1642"/>
                                          </p:stCondLst>
                                        </p:cTn>
                                        <p:tgtEl>
                                          <p:spTgt spid="1032"/>
                                        </p:tgtEl>
                                      </p:cBhvr>
                                      <p:to x="100000" y="90000"/>
                                    </p:animScale>
                                    <p:animScale>
                                      <p:cBhvr>
                                        <p:cTn id="131" dur="166" decel="50000">
                                          <p:stCondLst>
                                            <p:cond delay="1668"/>
                                          </p:stCondLst>
                                        </p:cTn>
                                        <p:tgtEl>
                                          <p:spTgt spid="1032"/>
                                        </p:tgtEl>
                                      </p:cBhvr>
                                      <p:to x="100000" y="100000"/>
                                    </p:animScale>
                                    <p:animScale>
                                      <p:cBhvr>
                                        <p:cTn id="132" dur="26">
                                          <p:stCondLst>
                                            <p:cond delay="1808"/>
                                          </p:stCondLst>
                                        </p:cTn>
                                        <p:tgtEl>
                                          <p:spTgt spid="1032"/>
                                        </p:tgtEl>
                                      </p:cBhvr>
                                      <p:to x="100000" y="95000"/>
                                    </p:animScale>
                                    <p:animScale>
                                      <p:cBhvr>
                                        <p:cTn id="133" dur="166" decel="50000">
                                          <p:stCondLst>
                                            <p:cond delay="1834"/>
                                          </p:stCondLst>
                                        </p:cTn>
                                        <p:tgtEl>
                                          <p:spTgt spid="1032"/>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heel(1)">
                                      <p:cBhvr>
                                        <p:cTn id="138"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17" name="Imagen 16">
            <a:extLst>
              <a:ext uri="{FF2B5EF4-FFF2-40B4-BE49-F238E27FC236}">
                <a16:creationId xmlns:a16="http://schemas.microsoft.com/office/drawing/2014/main" id="{6BB4CC8C-E0F9-4435-94F3-7FA59BB26F8F}"/>
              </a:ext>
            </a:extLst>
          </p:cNvPr>
          <p:cNvPicPr>
            <a:picLocks noChangeAspect="1"/>
          </p:cNvPicPr>
          <p:nvPr/>
        </p:nvPicPr>
        <p:blipFill>
          <a:blip r:embed="rId6"/>
          <a:stretch>
            <a:fillRect/>
          </a:stretch>
        </p:blipFill>
        <p:spPr>
          <a:xfrm>
            <a:off x="0" y="2872838"/>
            <a:ext cx="12192000" cy="3371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336C66B2-E71E-4B81-A5C0-19832332246F}"/>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previsto</a:t>
            </a:r>
          </a:p>
        </p:txBody>
      </p:sp>
      <p:pic>
        <p:nvPicPr>
          <p:cNvPr id="10" name="Imagen 9">
            <a:extLst>
              <a:ext uri="{FF2B5EF4-FFF2-40B4-BE49-F238E27FC236}">
                <a16:creationId xmlns:a16="http://schemas.microsoft.com/office/drawing/2014/main" id="{12DF0C9C-C867-49A8-A2BE-E974B0107A6D}"/>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3755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0DFFC725-8BEF-4BA8-BE8D-AC54BE121EEE}"/>
              </a:ext>
            </a:extLst>
          </p:cNvPr>
          <p:cNvPicPr>
            <a:picLocks noChangeAspect="1"/>
          </p:cNvPicPr>
          <p:nvPr/>
        </p:nvPicPr>
        <p:blipFill>
          <a:blip r:embed="rId6"/>
          <a:stretch>
            <a:fillRect/>
          </a:stretch>
        </p:blipFill>
        <p:spPr>
          <a:xfrm>
            <a:off x="118946" y="2817147"/>
            <a:ext cx="12192000" cy="3179505"/>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real</a:t>
            </a:r>
          </a:p>
        </p:txBody>
      </p:sp>
      <p:pic>
        <p:nvPicPr>
          <p:cNvPr id="10" name="Imagen 9">
            <a:extLst>
              <a:ext uri="{FF2B5EF4-FFF2-40B4-BE49-F238E27FC236}">
                <a16:creationId xmlns:a16="http://schemas.microsoft.com/office/drawing/2014/main" id="{4692AF8C-EE96-46E5-AE42-568B550B502A}"/>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728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5721350" cy="523220"/>
          </a:xfrm>
          <a:prstGeom prst="rect">
            <a:avLst/>
          </a:prstGeom>
          <a:noFill/>
        </p:spPr>
        <p:txBody>
          <a:bodyPr wrap="square" rtlCol="0">
            <a:spAutoFit/>
          </a:bodyPr>
          <a:lstStyle/>
          <a:p>
            <a:r>
              <a:rPr lang="es-ES" sz="2800" u="sng" dirty="0"/>
              <a:t>Diagrama de Gantt ampliación</a:t>
            </a:r>
          </a:p>
        </p:txBody>
      </p:sp>
      <p:pic>
        <p:nvPicPr>
          <p:cNvPr id="10" name="Imagen 9">
            <a:extLst>
              <a:ext uri="{FF2B5EF4-FFF2-40B4-BE49-F238E27FC236}">
                <a16:creationId xmlns:a16="http://schemas.microsoft.com/office/drawing/2014/main" id="{F23F02DA-C5E3-41A4-BD70-A5E45255D001}"/>
              </a:ext>
            </a:extLst>
          </p:cNvPr>
          <p:cNvPicPr>
            <a:picLocks noChangeAspect="1"/>
          </p:cNvPicPr>
          <p:nvPr/>
        </p:nvPicPr>
        <p:blipFill>
          <a:blip r:embed="rId6"/>
          <a:stretch>
            <a:fillRect/>
          </a:stretch>
        </p:blipFill>
        <p:spPr>
          <a:xfrm>
            <a:off x="460375" y="2875299"/>
            <a:ext cx="11296650" cy="3857625"/>
          </a:xfrm>
          <a:prstGeom prst="rect">
            <a:avLst/>
          </a:prstGeom>
        </p:spPr>
      </p:pic>
      <p:pic>
        <p:nvPicPr>
          <p:cNvPr id="12" name="Imagen 11">
            <a:extLst>
              <a:ext uri="{FF2B5EF4-FFF2-40B4-BE49-F238E27FC236}">
                <a16:creationId xmlns:a16="http://schemas.microsoft.com/office/drawing/2014/main" id="{B57E5B77-0BFA-4A39-B90D-41F7FF258780}"/>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55739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Analísis</a:t>
            </a:r>
            <a:r>
              <a:rPr lang="es-ES" dirty="0"/>
              <a:t> del proyecto</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9"/>
          <p:cNvSpPr>
            <a:spLocks noGrp="1"/>
          </p:cNvSpPr>
          <p:nvPr>
            <p:ph sz="half" idx="1"/>
          </p:nvPr>
        </p:nvSpPr>
        <p:spPr>
          <a:xfrm>
            <a:off x="2658346" y="2235273"/>
            <a:ext cx="7316906" cy="578855"/>
          </a:xfrm>
        </p:spPr>
        <p:txBody>
          <a:bodyPr>
            <a:normAutofit/>
          </a:bodyPr>
          <a:lstStyle/>
          <a:p>
            <a:pPr marL="0" indent="0">
              <a:buNone/>
            </a:pPr>
            <a:r>
              <a:rPr lang="es-ES" sz="2800" u="sng" dirty="0"/>
              <a:t>Requisitos funcionales y no funcionales</a:t>
            </a:r>
          </a:p>
        </p:txBody>
      </p:sp>
      <p:pic>
        <p:nvPicPr>
          <p:cNvPr id="9" name="Imagen 8">
            <a:extLst>
              <a:ext uri="{FF2B5EF4-FFF2-40B4-BE49-F238E27FC236}">
                <a16:creationId xmlns:a16="http://schemas.microsoft.com/office/drawing/2014/main" id="{EEC83A75-B3DA-4482-8475-090B3425127D}"/>
              </a:ext>
            </a:extLst>
          </p:cNvPr>
          <p:cNvPicPr>
            <a:picLocks noChangeAspect="1"/>
          </p:cNvPicPr>
          <p:nvPr/>
        </p:nvPicPr>
        <p:blipFill>
          <a:blip r:embed="rId5"/>
          <a:stretch>
            <a:fillRect/>
          </a:stretch>
        </p:blipFill>
        <p:spPr>
          <a:xfrm>
            <a:off x="460375" y="2814128"/>
            <a:ext cx="5287817" cy="3794428"/>
          </a:xfrm>
          <a:prstGeom prst="rect">
            <a:avLst/>
          </a:prstGeom>
        </p:spPr>
      </p:pic>
      <p:pic>
        <p:nvPicPr>
          <p:cNvPr id="16" name="Imagen 15">
            <a:extLst>
              <a:ext uri="{FF2B5EF4-FFF2-40B4-BE49-F238E27FC236}">
                <a16:creationId xmlns:a16="http://schemas.microsoft.com/office/drawing/2014/main" id="{DA2A28A8-C03F-4639-AE67-73EC7A7D8DE0}"/>
              </a:ext>
            </a:extLst>
          </p:cNvPr>
          <p:cNvPicPr>
            <a:picLocks noChangeAspect="1"/>
          </p:cNvPicPr>
          <p:nvPr/>
        </p:nvPicPr>
        <p:blipFill>
          <a:blip r:embed="rId6"/>
          <a:stretch>
            <a:fillRect/>
          </a:stretch>
        </p:blipFill>
        <p:spPr>
          <a:xfrm>
            <a:off x="6316799" y="2893934"/>
            <a:ext cx="5276850" cy="1533525"/>
          </a:xfrm>
          <a:prstGeom prst="rect">
            <a:avLst/>
          </a:prstGeom>
        </p:spPr>
      </p:pic>
      <p:pic>
        <p:nvPicPr>
          <p:cNvPr id="18" name="Imagen 17">
            <a:extLst>
              <a:ext uri="{FF2B5EF4-FFF2-40B4-BE49-F238E27FC236}">
                <a16:creationId xmlns:a16="http://schemas.microsoft.com/office/drawing/2014/main" id="{7F1DE044-EDA3-4ACE-B529-C9B6737A853F}"/>
              </a:ext>
            </a:extLst>
          </p:cNvPr>
          <p:cNvPicPr>
            <a:picLocks noChangeAspect="1"/>
          </p:cNvPicPr>
          <p:nvPr/>
        </p:nvPicPr>
        <p:blipFill>
          <a:blip r:embed="rId7"/>
          <a:stretch>
            <a:fillRect/>
          </a:stretch>
        </p:blipFill>
        <p:spPr>
          <a:xfrm>
            <a:off x="6316799" y="4427459"/>
            <a:ext cx="5267325" cy="2143125"/>
          </a:xfrm>
          <a:prstGeom prst="rect">
            <a:avLst/>
          </a:prstGeom>
        </p:spPr>
      </p:pic>
      <p:pic>
        <p:nvPicPr>
          <p:cNvPr id="19" name="Imagen 18">
            <a:extLst>
              <a:ext uri="{FF2B5EF4-FFF2-40B4-BE49-F238E27FC236}">
                <a16:creationId xmlns:a16="http://schemas.microsoft.com/office/drawing/2014/main" id="{B0687865-4201-405B-B440-38415E8478E0}"/>
              </a:ext>
            </a:extLst>
          </p:cNvPr>
          <p:cNvPicPr>
            <a:picLocks noChangeAspect="1"/>
          </p:cNvPicPr>
          <p:nvPr/>
        </p:nvPicPr>
        <p:blipFill>
          <a:blip r:embed="rId8"/>
          <a:stretch>
            <a:fillRect/>
          </a:stretch>
        </p:blipFill>
        <p:spPr>
          <a:xfrm>
            <a:off x="155575" y="613889"/>
            <a:ext cx="1335688" cy="1335688"/>
          </a:xfrm>
          <a:prstGeom prst="rect">
            <a:avLst/>
          </a:prstGeom>
        </p:spPr>
      </p:pic>
      <p:pic>
        <p:nvPicPr>
          <p:cNvPr id="12" name="Imagen 11">
            <a:extLst>
              <a:ext uri="{FF2B5EF4-FFF2-40B4-BE49-F238E27FC236}">
                <a16:creationId xmlns:a16="http://schemas.microsoft.com/office/drawing/2014/main" id="{3F0A8A62-DB8A-4DD4-BE1B-E1F757A170E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89168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entidad-relación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a:extLst>
              <a:ext uri="{FF2B5EF4-FFF2-40B4-BE49-F238E27FC236}">
                <a16:creationId xmlns:a16="http://schemas.microsoft.com/office/drawing/2014/main" id="{A8224F6A-A6E4-4665-B224-5630232990E7}"/>
              </a:ext>
            </a:extLst>
          </p:cNvPr>
          <p:cNvPicPr>
            <a:picLocks noChangeAspect="1"/>
          </p:cNvPicPr>
          <p:nvPr/>
        </p:nvPicPr>
        <p:blipFill>
          <a:blip r:embed="rId3"/>
          <a:stretch>
            <a:fillRect/>
          </a:stretch>
        </p:blipFill>
        <p:spPr>
          <a:xfrm>
            <a:off x="307976" y="677861"/>
            <a:ext cx="9781908" cy="5872164"/>
          </a:xfrm>
          <a:prstGeom prst="rect">
            <a:avLst/>
          </a:prstGeom>
        </p:spPr>
      </p:pic>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4"/>
          <a:stretch>
            <a:fillRect/>
          </a:stretch>
        </p:blipFill>
        <p:spPr>
          <a:xfrm>
            <a:off x="10783287" y="614362"/>
            <a:ext cx="1335688" cy="1335688"/>
          </a:xfrm>
          <a:prstGeom prst="rect">
            <a:avLst/>
          </a:prstGeom>
        </p:spPr>
      </p:pic>
      <p:pic>
        <p:nvPicPr>
          <p:cNvPr id="9" name="Imagen 8">
            <a:extLst>
              <a:ext uri="{FF2B5EF4-FFF2-40B4-BE49-F238E27FC236}">
                <a16:creationId xmlns:a16="http://schemas.microsoft.com/office/drawing/2014/main" id="{B2D466F7-F037-4612-85BB-A4FE270D1056}"/>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03418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relacional</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6" name="Imagen 5">
            <a:extLst>
              <a:ext uri="{FF2B5EF4-FFF2-40B4-BE49-F238E27FC236}">
                <a16:creationId xmlns:a16="http://schemas.microsoft.com/office/drawing/2014/main" id="{C7507274-9A90-4004-BEB0-878223CFEA7E}"/>
              </a:ext>
            </a:extLst>
          </p:cNvPr>
          <p:cNvPicPr>
            <a:picLocks noChangeAspect="1"/>
          </p:cNvPicPr>
          <p:nvPr/>
        </p:nvPicPr>
        <p:blipFill>
          <a:blip r:embed="rId4"/>
          <a:stretch>
            <a:fillRect/>
          </a:stretch>
        </p:blipFill>
        <p:spPr>
          <a:xfrm>
            <a:off x="2197100" y="406822"/>
            <a:ext cx="8358730" cy="6354340"/>
          </a:xfrm>
          <a:prstGeom prst="rect">
            <a:avLst/>
          </a:prstGeom>
        </p:spPr>
      </p:pic>
      <p:pic>
        <p:nvPicPr>
          <p:cNvPr id="9" name="Imagen 8">
            <a:extLst>
              <a:ext uri="{FF2B5EF4-FFF2-40B4-BE49-F238E27FC236}">
                <a16:creationId xmlns:a16="http://schemas.microsoft.com/office/drawing/2014/main" id="{D0196F5B-06E3-4E45-BC3E-A3B2D0A51705}"/>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84288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4365857" cy="420687"/>
          </a:xfrm>
        </p:spPr>
        <p:txBody>
          <a:bodyPr rtlCol="0">
            <a:normAutofit fontScale="90000"/>
          </a:bodyPr>
          <a:lstStyle/>
          <a:p>
            <a:pPr rtl="0"/>
            <a:r>
              <a:rPr lang="es-ES" u="sng" dirty="0"/>
              <a:t>Diagrama de clases</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91F95693-1BAC-4ED1-AF26-B36191899300}"/>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11" name="Imagen 10">
            <a:extLst>
              <a:ext uri="{FF2B5EF4-FFF2-40B4-BE49-F238E27FC236}">
                <a16:creationId xmlns:a16="http://schemas.microsoft.com/office/drawing/2014/main" id="{D8D2A135-CF96-4FC2-A465-0108A4161569}"/>
              </a:ext>
            </a:extLst>
          </p:cNvPr>
          <p:cNvPicPr>
            <a:picLocks noChangeAspect="1"/>
          </p:cNvPicPr>
          <p:nvPr/>
        </p:nvPicPr>
        <p:blipFill>
          <a:blip r:embed="rId4"/>
          <a:stretch>
            <a:fillRect/>
          </a:stretch>
        </p:blipFill>
        <p:spPr>
          <a:xfrm>
            <a:off x="612775" y="736237"/>
            <a:ext cx="9220973" cy="6024925"/>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95D3376F-1A9F-4561-9A94-99DB64B177EF}"/>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7000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casos de uso</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flipV="1">
            <a:off x="1423521" y="-1411551"/>
            <a:ext cx="8028302" cy="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val="3044666118"/>
              </p:ext>
            </p:extLst>
          </p:nvPr>
        </p:nvGraphicFramePr>
        <p:xfrm>
          <a:off x="829696" y="685538"/>
          <a:ext cx="10134226" cy="5734489"/>
        </p:xfrm>
        <a:graphic>
          <a:graphicData uri="http://schemas.openxmlformats.org/presentationml/2006/ole">
            <mc:AlternateContent xmlns:mc="http://schemas.openxmlformats.org/markup-compatibility/2006">
              <mc:Choice xmlns:v="urn:schemas-microsoft-com:vml" Requires="v">
                <p:oleObj spid="_x0000_s7190" name="Visio" r:id="rId4" imgW="17411520" imgH="9858215" progId="Visio.Drawing.15">
                  <p:embed/>
                </p:oleObj>
              </mc:Choice>
              <mc:Fallback>
                <p:oleObj name="Visio" r:id="rId4" imgW="17411520" imgH="9858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96" y="685538"/>
                        <a:ext cx="10134226" cy="5734489"/>
                      </a:xfrm>
                      <a:prstGeom prst="rect">
                        <a:avLst/>
                      </a:prstGeom>
                      <a:noFill/>
                    </p:spPr>
                  </p:pic>
                </p:oleObj>
              </mc:Fallback>
            </mc:AlternateContent>
          </a:graphicData>
        </a:graphic>
      </p:graphicFrame>
      <p:pic>
        <p:nvPicPr>
          <p:cNvPr id="11" name="Imagen 10">
            <a:extLst>
              <a:ext uri="{FF2B5EF4-FFF2-40B4-BE49-F238E27FC236}">
                <a16:creationId xmlns:a16="http://schemas.microsoft.com/office/drawing/2014/main" id="{43644B17-7D65-4250-AAA7-9EB82C8A8899}"/>
              </a:ext>
            </a:extLst>
          </p:cNvPr>
          <p:cNvPicPr>
            <a:picLocks noChangeAspect="1"/>
          </p:cNvPicPr>
          <p:nvPr/>
        </p:nvPicPr>
        <p:blipFill>
          <a:blip r:embed="rId6"/>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0687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Esquema de datos </a:t>
            </a:r>
            <a:r>
              <a:rPr lang="es-ES" dirty="0" err="1"/>
              <a:t>Firestore</a:t>
            </a:r>
            <a:r>
              <a:rPr lang="es-ES" dirty="0"/>
              <a:t> </a:t>
            </a:r>
            <a:r>
              <a:rPr lang="es-ES" dirty="0" err="1"/>
              <a:t>Database</a:t>
            </a:r>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8" descr="Firebas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5811" y="568193"/>
            <a:ext cx="1485696" cy="148569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96626D-C9B8-4B90-BB7E-F8FE4A63C83E}"/>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19" name="Marcador de contenido 18">
            <a:extLst>
              <a:ext uri="{FF2B5EF4-FFF2-40B4-BE49-F238E27FC236}">
                <a16:creationId xmlns:a16="http://schemas.microsoft.com/office/drawing/2014/main" id="{23AA2B35-92DC-4739-87E3-B35DFF6F1861}"/>
              </a:ext>
            </a:extLst>
          </p:cNvPr>
          <p:cNvPicPr>
            <a:picLocks noGrp="1" noChangeAspect="1"/>
          </p:cNvPicPr>
          <p:nvPr>
            <p:ph sz="half" idx="1"/>
          </p:nvPr>
        </p:nvPicPr>
        <p:blipFill>
          <a:blip r:embed="rId7"/>
          <a:stretch>
            <a:fillRect/>
          </a:stretch>
        </p:blipFill>
        <p:spPr>
          <a:xfrm>
            <a:off x="1196356" y="2053889"/>
            <a:ext cx="9613861" cy="4504823"/>
          </a:xfrm>
        </p:spPr>
      </p:pic>
      <p:pic>
        <p:nvPicPr>
          <p:cNvPr id="10" name="Imagen 9">
            <a:extLst>
              <a:ext uri="{FF2B5EF4-FFF2-40B4-BE49-F238E27FC236}">
                <a16:creationId xmlns:a16="http://schemas.microsoft.com/office/drawing/2014/main" id="{FB8C0DE5-B0E5-436F-9A11-3EE139FF6B28}"/>
              </a:ext>
            </a:extLst>
          </p:cNvPr>
          <p:cNvPicPr>
            <a:picLocks noChangeAspect="1"/>
          </p:cNvPicPr>
          <p:nvPr/>
        </p:nvPicPr>
        <p:blipFill>
          <a:blip r:embed="rId8"/>
          <a:stretch>
            <a:fillRect/>
          </a:stretch>
        </p:blipFill>
        <p:spPr>
          <a:xfrm>
            <a:off x="118946" y="613889"/>
            <a:ext cx="1335688" cy="1335688"/>
          </a:xfrm>
          <a:prstGeom prst="rect">
            <a:avLst/>
          </a:prstGeom>
        </p:spPr>
      </p:pic>
    </p:spTree>
    <p:extLst>
      <p:ext uri="{BB962C8B-B14F-4D97-AF65-F5344CB8AC3E}">
        <p14:creationId xmlns:p14="http://schemas.microsoft.com/office/powerpoint/2010/main" val="7939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694479" y="2194467"/>
            <a:ext cx="8566967" cy="823913"/>
          </a:xfrm>
        </p:spPr>
        <p:txBody>
          <a:bodyPr rtlCol="0">
            <a:normAutofit/>
          </a:bodyPr>
          <a:lstStyle/>
          <a:p>
            <a:pPr marL="0" indent="0">
              <a:buNone/>
            </a:pPr>
            <a:r>
              <a:rPr lang="es-ES" sz="2400" u="sng" dirty="0" err="1"/>
              <a:t>Vehiclegest</a:t>
            </a:r>
            <a:r>
              <a:rPr lang="es-ES" sz="2400" dirty="0"/>
              <a:t> es una aplicación móvil para el </a:t>
            </a:r>
            <a:r>
              <a:rPr lang="es-ES" sz="2400" b="1" dirty="0"/>
              <a:t>S.</a:t>
            </a:r>
            <a:r>
              <a:rPr lang="es-ES" b="1" dirty="0"/>
              <a:t>O</a:t>
            </a:r>
            <a:r>
              <a:rPr lang="es-ES" sz="2400" b="1" dirty="0"/>
              <a:t>. Android.</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¿Qué es y para que sirve </a:t>
            </a:r>
            <a:r>
              <a:rPr lang="es-ES" dirty="0" err="1"/>
              <a:t>VehicleGest</a:t>
            </a:r>
            <a:r>
              <a:rPr lang="es-ES" dirty="0"/>
              <a:t>?</a:t>
            </a:r>
          </a:p>
        </p:txBody>
      </p:sp>
      <p:pic>
        <p:nvPicPr>
          <p:cNvPr id="8" name="Imagen 7"/>
          <p:cNvPicPr>
            <a:picLocks noChangeAspect="1"/>
          </p:cNvPicPr>
          <p:nvPr/>
        </p:nvPicPr>
        <p:blipFill>
          <a:blip r:embed="rId3"/>
          <a:stretch>
            <a:fillRect/>
          </a:stretch>
        </p:blipFill>
        <p:spPr>
          <a:xfrm>
            <a:off x="11300523" y="51804"/>
            <a:ext cx="798645" cy="426757"/>
          </a:xfrm>
          <a:prstGeom prst="rect">
            <a:avLst/>
          </a:prstGeom>
        </p:spPr>
      </p:pic>
      <p:pic>
        <p:nvPicPr>
          <p:cNvPr id="7" name="Imagen 6">
            <a:extLst>
              <a:ext uri="{FF2B5EF4-FFF2-40B4-BE49-F238E27FC236}">
                <a16:creationId xmlns:a16="http://schemas.microsoft.com/office/drawing/2014/main" id="{9F7B9168-D1A4-4500-AD61-0DAC901E418E}"/>
              </a:ext>
            </a:extLst>
          </p:cNvPr>
          <p:cNvPicPr>
            <a:picLocks noChangeAspect="1"/>
          </p:cNvPicPr>
          <p:nvPr/>
        </p:nvPicPr>
        <p:blipFill>
          <a:blip r:embed="rId4"/>
          <a:stretch>
            <a:fillRect/>
          </a:stretch>
        </p:blipFill>
        <p:spPr>
          <a:xfrm>
            <a:off x="10632679" y="618836"/>
            <a:ext cx="1335688" cy="1335688"/>
          </a:xfrm>
          <a:prstGeom prst="rect">
            <a:avLst/>
          </a:prstGeom>
        </p:spPr>
      </p:pic>
      <p:pic>
        <p:nvPicPr>
          <p:cNvPr id="8194" name="Picture 2">
            <a:extLst>
              <a:ext uri="{FF2B5EF4-FFF2-40B4-BE49-F238E27FC236}">
                <a16:creationId xmlns:a16="http://schemas.microsoft.com/office/drawing/2014/main" id="{6EA0D6E0-F669-4BEA-98F9-5CB38D67B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7" y="3370714"/>
            <a:ext cx="2594272" cy="30446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0619973-A6E6-4B10-8E0C-34A4AAE2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691" y="3203090"/>
            <a:ext cx="4821383" cy="321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heel(1)">
                                      <p:cBhvr>
                                        <p:cTn id="15"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974766" y="2362052"/>
            <a:ext cx="4278031" cy="523220"/>
          </a:xfrm>
          <a:prstGeom prst="rect">
            <a:avLst/>
          </a:prstGeom>
        </p:spPr>
        <p:txBody>
          <a:bodyPr wrap="none">
            <a:spAutoFit/>
          </a:bodyPr>
          <a:lstStyle/>
          <a:p>
            <a:r>
              <a:rPr lang="es-ES" sz="2800" u="sng" dirty="0"/>
              <a:t>Registro de </a:t>
            </a:r>
            <a:r>
              <a:rPr lang="es-ES" sz="2800" u="sng" dirty="0" err="1"/>
              <a:t>Firebase</a:t>
            </a:r>
            <a:r>
              <a:rPr lang="es-ES" sz="2800" u="sng" dirty="0"/>
              <a:t> </a:t>
            </a:r>
            <a:r>
              <a:rPr lang="es-ES" sz="2800" u="sng" dirty="0" err="1"/>
              <a:t>Auth</a:t>
            </a:r>
            <a:endParaRPr lang="es-ES" sz="2800" u="sng" dirty="0"/>
          </a:p>
        </p:txBody>
      </p:sp>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5"/>
          <a:stretch>
            <a:fillRect/>
          </a:stretch>
        </p:blipFill>
        <p:spPr>
          <a:xfrm>
            <a:off x="11300523" y="51804"/>
            <a:ext cx="798645" cy="426757"/>
          </a:xfrm>
          <a:prstGeom prst="rect">
            <a:avLst/>
          </a:prstGeom>
        </p:spPr>
      </p:pic>
      <p:sp>
        <p:nvSpPr>
          <p:cNvPr id="12" name="Flecha: a la derecha 11">
            <a:extLst>
              <a:ext uri="{FF2B5EF4-FFF2-40B4-BE49-F238E27FC236}">
                <a16:creationId xmlns:a16="http://schemas.microsoft.com/office/drawing/2014/main" id="{AAF0D9F7-23D4-4608-A326-7FDDB5BDB890}"/>
              </a:ext>
            </a:extLst>
          </p:cNvPr>
          <p:cNvSpPr/>
          <p:nvPr/>
        </p:nvSpPr>
        <p:spPr>
          <a:xfrm>
            <a:off x="3097152"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8">
            <a:extLst>
              <a:ext uri="{FF2B5EF4-FFF2-40B4-BE49-F238E27FC236}">
                <a16:creationId xmlns:a16="http://schemas.microsoft.com/office/drawing/2014/main" id="{AB9266D2-E7E2-4B62-A12A-89B745636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767" y="3317488"/>
            <a:ext cx="2108030" cy="2108030"/>
          </a:xfrm>
          <a:prstGeom prst="rect">
            <a:avLst/>
          </a:prstGeom>
          <a:noFill/>
          <a:extLst>
            <a:ext uri="{909E8E84-426E-40DD-AFC4-6F175D3DCCD1}">
              <a14:hiddenFill xmlns:a14="http://schemas.microsoft.com/office/drawing/2010/main">
                <a:solidFill>
                  <a:srgbClr val="FFFFFF"/>
                </a:solidFill>
              </a14:hiddenFill>
            </a:ext>
          </a:extLst>
        </p:spPr>
      </p:pic>
      <p:sp>
        <p:nvSpPr>
          <p:cNvPr id="14" name="Flecha: a la derecha 13">
            <a:extLst>
              <a:ext uri="{FF2B5EF4-FFF2-40B4-BE49-F238E27FC236}">
                <a16:creationId xmlns:a16="http://schemas.microsoft.com/office/drawing/2014/main" id="{CDF5472C-07A8-4382-BA6C-CED68DC29339}"/>
              </a:ext>
            </a:extLst>
          </p:cNvPr>
          <p:cNvSpPr/>
          <p:nvPr/>
        </p:nvSpPr>
        <p:spPr>
          <a:xfrm>
            <a:off x="7132231"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58FB0807-DAE6-4DB9-86CB-0BFE7C5B1F6C}"/>
              </a:ext>
            </a:extLst>
          </p:cNvPr>
          <p:cNvPicPr>
            <a:picLocks noChangeAspect="1"/>
          </p:cNvPicPr>
          <p:nvPr/>
        </p:nvPicPr>
        <p:blipFill>
          <a:blip r:embed="rId7"/>
          <a:stretch>
            <a:fillRect/>
          </a:stretch>
        </p:blipFill>
        <p:spPr>
          <a:xfrm>
            <a:off x="118946" y="625853"/>
            <a:ext cx="1335688" cy="1335688"/>
          </a:xfrm>
          <a:prstGeom prst="rect">
            <a:avLst/>
          </a:prstGeom>
        </p:spPr>
      </p:pic>
      <p:sp>
        <p:nvSpPr>
          <p:cNvPr id="16" name="Rectángulo 15">
            <a:extLst>
              <a:ext uri="{FF2B5EF4-FFF2-40B4-BE49-F238E27FC236}">
                <a16:creationId xmlns:a16="http://schemas.microsoft.com/office/drawing/2014/main" id="{990AA611-EEE5-43DC-A5AF-CC85BAC41AF4}"/>
              </a:ext>
            </a:extLst>
          </p:cNvPr>
          <p:cNvSpPr/>
          <p:nvPr/>
        </p:nvSpPr>
        <p:spPr>
          <a:xfrm>
            <a:off x="4734933" y="5521189"/>
            <a:ext cx="2994153" cy="523220"/>
          </a:xfrm>
          <a:prstGeom prst="rect">
            <a:avLst/>
          </a:prstGeom>
        </p:spPr>
        <p:txBody>
          <a:bodyPr wrap="none">
            <a:spAutoFit/>
          </a:bodyPr>
          <a:lstStyle/>
          <a:p>
            <a:r>
              <a:rPr lang="es-ES" sz="2800" dirty="0"/>
              <a:t>API </a:t>
            </a:r>
            <a:r>
              <a:rPr lang="es-ES" sz="2800" dirty="0" err="1"/>
              <a:t>Firebase</a:t>
            </a:r>
            <a:r>
              <a:rPr lang="es-ES" sz="2800" dirty="0"/>
              <a:t> </a:t>
            </a:r>
            <a:r>
              <a:rPr lang="es-ES" sz="2800" dirty="0" err="1"/>
              <a:t>Auth</a:t>
            </a:r>
            <a:endParaRPr lang="es-ES" sz="2800" dirty="0"/>
          </a:p>
        </p:txBody>
      </p:sp>
      <p:pic>
        <p:nvPicPr>
          <p:cNvPr id="17" name="Imagen 16">
            <a:extLst>
              <a:ext uri="{FF2B5EF4-FFF2-40B4-BE49-F238E27FC236}">
                <a16:creationId xmlns:a16="http://schemas.microsoft.com/office/drawing/2014/main" id="{450324A5-D92D-473D-8EEB-259D56D548F1}"/>
              </a:ext>
            </a:extLst>
          </p:cNvPr>
          <p:cNvPicPr>
            <a:picLocks noChangeAspect="1"/>
          </p:cNvPicPr>
          <p:nvPr/>
        </p:nvPicPr>
        <p:blipFill>
          <a:blip r:embed="rId8"/>
          <a:stretch>
            <a:fillRect/>
          </a:stretch>
        </p:blipFill>
        <p:spPr>
          <a:xfrm>
            <a:off x="411067" y="2627894"/>
            <a:ext cx="2295757" cy="4081346"/>
          </a:xfrm>
          <a:prstGeom prst="rect">
            <a:avLst/>
          </a:prstGeom>
        </p:spPr>
      </p:pic>
      <p:pic>
        <p:nvPicPr>
          <p:cNvPr id="18" name="Imagen 17">
            <a:extLst>
              <a:ext uri="{FF2B5EF4-FFF2-40B4-BE49-F238E27FC236}">
                <a16:creationId xmlns:a16="http://schemas.microsoft.com/office/drawing/2014/main" id="{FB06CE50-9D32-4D19-88A2-BC055B244FEA}"/>
              </a:ext>
            </a:extLst>
          </p:cNvPr>
          <p:cNvPicPr>
            <a:picLocks noChangeAspect="1"/>
          </p:cNvPicPr>
          <p:nvPr/>
        </p:nvPicPr>
        <p:blipFill>
          <a:blip r:embed="rId9"/>
          <a:stretch>
            <a:fillRect/>
          </a:stretch>
        </p:blipFill>
        <p:spPr>
          <a:xfrm>
            <a:off x="9455750" y="2566478"/>
            <a:ext cx="2295757" cy="4081346"/>
          </a:xfrm>
          <a:prstGeom prst="rect">
            <a:avLst/>
          </a:prstGeom>
        </p:spPr>
      </p:pic>
    </p:spTree>
    <p:extLst>
      <p:ext uri="{BB962C8B-B14F-4D97-AF65-F5344CB8AC3E}">
        <p14:creationId xmlns:p14="http://schemas.microsoft.com/office/powerpoint/2010/main" val="1447366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738622" y="2453421"/>
            <a:ext cx="5207901" cy="523220"/>
          </a:xfrm>
          <a:prstGeom prst="rect">
            <a:avLst/>
          </a:prstGeom>
        </p:spPr>
        <p:txBody>
          <a:bodyPr wrap="none">
            <a:spAutoFit/>
          </a:bodyPr>
          <a:lstStyle/>
          <a:p>
            <a:r>
              <a:rPr lang="es-ES" sz="2800" u="sng" dirty="0"/>
              <a:t>Autenticación de </a:t>
            </a:r>
            <a:r>
              <a:rPr lang="es-ES" sz="2800" u="sng" dirty="0" err="1"/>
              <a:t>Firebase</a:t>
            </a:r>
            <a:r>
              <a:rPr lang="es-ES" sz="2800" u="sng" dirty="0"/>
              <a:t> </a:t>
            </a:r>
            <a:r>
              <a:rPr lang="es-ES" sz="2800" u="sng" dirty="0" err="1"/>
              <a:t>Auth</a:t>
            </a:r>
            <a:endParaRPr lang="es-ES" sz="2800" u="sng" dirty="0"/>
          </a:p>
        </p:txBody>
      </p:sp>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4" name="Imagen 3">
            <a:extLst>
              <a:ext uri="{FF2B5EF4-FFF2-40B4-BE49-F238E27FC236}">
                <a16:creationId xmlns:a16="http://schemas.microsoft.com/office/drawing/2014/main" id="{6DA73C9A-A39E-4AFD-A84A-E6A7CB3E7E3E}"/>
              </a:ext>
            </a:extLst>
          </p:cNvPr>
          <p:cNvPicPr>
            <a:picLocks noChangeAspect="1"/>
          </p:cNvPicPr>
          <p:nvPr/>
        </p:nvPicPr>
        <p:blipFill>
          <a:blip r:embed="rId6"/>
          <a:stretch>
            <a:fillRect/>
          </a:stretch>
        </p:blipFill>
        <p:spPr>
          <a:xfrm>
            <a:off x="553631" y="2616317"/>
            <a:ext cx="2295757" cy="4081346"/>
          </a:xfrm>
          <a:prstGeom prst="rect">
            <a:avLst/>
          </a:prstGeom>
        </p:spPr>
      </p:pic>
      <p:sp>
        <p:nvSpPr>
          <p:cNvPr id="12" name="Flecha: a la derecha 11">
            <a:extLst>
              <a:ext uri="{FF2B5EF4-FFF2-40B4-BE49-F238E27FC236}">
                <a16:creationId xmlns:a16="http://schemas.microsoft.com/office/drawing/2014/main" id="{AAF0D9F7-23D4-4608-A326-7FDDB5BDB890}"/>
              </a:ext>
            </a:extLst>
          </p:cNvPr>
          <p:cNvSpPr/>
          <p:nvPr/>
        </p:nvSpPr>
        <p:spPr>
          <a:xfrm>
            <a:off x="3097152"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8">
            <a:extLst>
              <a:ext uri="{FF2B5EF4-FFF2-40B4-BE49-F238E27FC236}">
                <a16:creationId xmlns:a16="http://schemas.microsoft.com/office/drawing/2014/main" id="{AB9266D2-E7E2-4B62-A12A-89B745636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9767" y="3317488"/>
            <a:ext cx="2108030" cy="210803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E13B5D6-D6A1-4396-91BC-D074F88F7B52}"/>
              </a:ext>
            </a:extLst>
          </p:cNvPr>
          <p:cNvPicPr>
            <a:picLocks noChangeAspect="1"/>
          </p:cNvPicPr>
          <p:nvPr/>
        </p:nvPicPr>
        <p:blipFill>
          <a:blip r:embed="rId8"/>
          <a:stretch>
            <a:fillRect/>
          </a:stretch>
        </p:blipFill>
        <p:spPr>
          <a:xfrm>
            <a:off x="9342611" y="2598598"/>
            <a:ext cx="2295757" cy="4081346"/>
          </a:xfrm>
          <a:prstGeom prst="rect">
            <a:avLst/>
          </a:prstGeom>
        </p:spPr>
      </p:pic>
      <p:sp>
        <p:nvSpPr>
          <p:cNvPr id="14" name="Flecha: a la derecha 13">
            <a:extLst>
              <a:ext uri="{FF2B5EF4-FFF2-40B4-BE49-F238E27FC236}">
                <a16:creationId xmlns:a16="http://schemas.microsoft.com/office/drawing/2014/main" id="{CDF5472C-07A8-4382-BA6C-CED68DC29339}"/>
              </a:ext>
            </a:extLst>
          </p:cNvPr>
          <p:cNvSpPr/>
          <p:nvPr/>
        </p:nvSpPr>
        <p:spPr>
          <a:xfrm>
            <a:off x="7132231"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58FB0807-DAE6-4DB9-86CB-0BFE7C5B1F6C}"/>
              </a:ext>
            </a:extLst>
          </p:cNvPr>
          <p:cNvPicPr>
            <a:picLocks noChangeAspect="1"/>
          </p:cNvPicPr>
          <p:nvPr/>
        </p:nvPicPr>
        <p:blipFill>
          <a:blip r:embed="rId9"/>
          <a:stretch>
            <a:fillRect/>
          </a:stretch>
        </p:blipFill>
        <p:spPr>
          <a:xfrm>
            <a:off x="118946" y="625853"/>
            <a:ext cx="1335688" cy="1335688"/>
          </a:xfrm>
          <a:prstGeom prst="rect">
            <a:avLst/>
          </a:prstGeom>
        </p:spPr>
      </p:pic>
      <p:sp>
        <p:nvSpPr>
          <p:cNvPr id="16" name="Rectángulo 15">
            <a:extLst>
              <a:ext uri="{FF2B5EF4-FFF2-40B4-BE49-F238E27FC236}">
                <a16:creationId xmlns:a16="http://schemas.microsoft.com/office/drawing/2014/main" id="{990AA611-EEE5-43DC-A5AF-CC85BAC41AF4}"/>
              </a:ext>
            </a:extLst>
          </p:cNvPr>
          <p:cNvSpPr/>
          <p:nvPr/>
        </p:nvSpPr>
        <p:spPr>
          <a:xfrm>
            <a:off x="4734933" y="5521189"/>
            <a:ext cx="2994153" cy="523220"/>
          </a:xfrm>
          <a:prstGeom prst="rect">
            <a:avLst/>
          </a:prstGeom>
        </p:spPr>
        <p:txBody>
          <a:bodyPr wrap="none">
            <a:spAutoFit/>
          </a:bodyPr>
          <a:lstStyle/>
          <a:p>
            <a:r>
              <a:rPr lang="es-ES" sz="2800" dirty="0"/>
              <a:t>API </a:t>
            </a:r>
            <a:r>
              <a:rPr lang="es-ES" sz="2800" dirty="0" err="1"/>
              <a:t>Firebase</a:t>
            </a:r>
            <a:r>
              <a:rPr lang="es-ES" sz="2800" dirty="0"/>
              <a:t> </a:t>
            </a:r>
            <a:r>
              <a:rPr lang="es-ES" sz="2800" dirty="0" err="1"/>
              <a:t>Auth</a:t>
            </a:r>
            <a:endParaRPr lang="es-ES" sz="2800" dirty="0"/>
          </a:p>
        </p:txBody>
      </p:sp>
    </p:spTree>
    <p:extLst>
      <p:ext uri="{BB962C8B-B14F-4D97-AF65-F5344CB8AC3E}">
        <p14:creationId xmlns:p14="http://schemas.microsoft.com/office/powerpoint/2010/main" val="1745665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282946" y="465138"/>
            <a:ext cx="2857883" cy="1081088"/>
          </a:xfrm>
        </p:spPr>
        <p:txBody>
          <a:bodyPr rtlCol="0"/>
          <a:lstStyle/>
          <a:p>
            <a:pPr rtl="0"/>
            <a:r>
              <a:rPr lang="es-ES" dirty="0"/>
              <a:t>Navegación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a:extLst>
              <a:ext uri="{FF2B5EF4-FFF2-40B4-BE49-F238E27FC236}">
                <a16:creationId xmlns:a16="http://schemas.microsoft.com/office/drawing/2014/main" id="{EFCCF107-FDFB-4816-AB14-125F741C1659}"/>
              </a:ext>
            </a:extLst>
          </p:cNvPr>
          <p:cNvPicPr>
            <a:picLocks noChangeAspect="1"/>
          </p:cNvPicPr>
          <p:nvPr/>
        </p:nvPicPr>
        <p:blipFill>
          <a:blip r:embed="rId3"/>
          <a:stretch>
            <a:fillRect/>
          </a:stretch>
        </p:blipFill>
        <p:spPr>
          <a:xfrm>
            <a:off x="11300523" y="51804"/>
            <a:ext cx="798645" cy="426757"/>
          </a:xfrm>
          <a:prstGeom prst="rect">
            <a:avLst/>
          </a:prstGeom>
        </p:spPr>
      </p:pic>
      <p:pic>
        <p:nvPicPr>
          <p:cNvPr id="12" name="Imagen 11">
            <a:extLst>
              <a:ext uri="{FF2B5EF4-FFF2-40B4-BE49-F238E27FC236}">
                <a16:creationId xmlns:a16="http://schemas.microsoft.com/office/drawing/2014/main" id="{F0AED6B3-D455-430E-8578-C212D31F5F4E}"/>
              </a:ext>
            </a:extLst>
          </p:cNvPr>
          <p:cNvPicPr>
            <a:picLocks noChangeAspect="1"/>
          </p:cNvPicPr>
          <p:nvPr/>
        </p:nvPicPr>
        <p:blipFill>
          <a:blip r:embed="rId4"/>
          <a:stretch>
            <a:fillRect/>
          </a:stretch>
        </p:blipFill>
        <p:spPr>
          <a:xfrm>
            <a:off x="10737366" y="625175"/>
            <a:ext cx="1335688" cy="1335688"/>
          </a:xfrm>
          <a:prstGeom prst="rect">
            <a:avLst/>
          </a:prstGeom>
        </p:spPr>
      </p:pic>
      <p:pic>
        <p:nvPicPr>
          <p:cNvPr id="9" name="Imagen 8">
            <a:extLst>
              <a:ext uri="{FF2B5EF4-FFF2-40B4-BE49-F238E27FC236}">
                <a16:creationId xmlns:a16="http://schemas.microsoft.com/office/drawing/2014/main" id="{F9894329-D368-4C3F-824B-1D40A002F495}"/>
              </a:ext>
            </a:extLst>
          </p:cNvPr>
          <p:cNvPicPr>
            <a:picLocks noChangeAspect="1"/>
          </p:cNvPicPr>
          <p:nvPr/>
        </p:nvPicPr>
        <p:blipFill>
          <a:blip r:embed="rId5"/>
          <a:stretch>
            <a:fillRect/>
          </a:stretch>
        </p:blipFill>
        <p:spPr>
          <a:xfrm>
            <a:off x="371959" y="2012795"/>
            <a:ext cx="1593231" cy="2832410"/>
          </a:xfrm>
          <a:prstGeom prst="rect">
            <a:avLst/>
          </a:prstGeom>
        </p:spPr>
      </p:pic>
      <p:sp>
        <p:nvSpPr>
          <p:cNvPr id="13" name="Flecha: hacia arriba 12">
            <a:extLst>
              <a:ext uri="{FF2B5EF4-FFF2-40B4-BE49-F238E27FC236}">
                <a16:creationId xmlns:a16="http://schemas.microsoft.com/office/drawing/2014/main" id="{6B1886E7-32AA-43A1-8921-A5DEA8D529B8}"/>
              </a:ext>
            </a:extLst>
          </p:cNvPr>
          <p:cNvSpPr/>
          <p:nvPr/>
        </p:nvSpPr>
        <p:spPr>
          <a:xfrm rot="18419089">
            <a:off x="1462809" y="4822569"/>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hacia arriba 15">
            <a:extLst>
              <a:ext uri="{FF2B5EF4-FFF2-40B4-BE49-F238E27FC236}">
                <a16:creationId xmlns:a16="http://schemas.microsoft.com/office/drawing/2014/main" id="{100D2EB3-8403-4352-91D4-F9B94E34C3DB}"/>
              </a:ext>
            </a:extLst>
          </p:cNvPr>
          <p:cNvSpPr/>
          <p:nvPr/>
        </p:nvSpPr>
        <p:spPr>
          <a:xfrm rot="4024958">
            <a:off x="2444793" y="1427026"/>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hacia arriba 16">
            <a:extLst>
              <a:ext uri="{FF2B5EF4-FFF2-40B4-BE49-F238E27FC236}">
                <a16:creationId xmlns:a16="http://schemas.microsoft.com/office/drawing/2014/main" id="{78196FA3-D72F-49F7-AF72-7D5B1C57FEBD}"/>
              </a:ext>
            </a:extLst>
          </p:cNvPr>
          <p:cNvSpPr/>
          <p:nvPr/>
        </p:nvSpPr>
        <p:spPr>
          <a:xfrm rot="5400000">
            <a:off x="5468500" y="803814"/>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BDD1A935-0AD1-49FB-8C24-B4A2DD70DAAE}"/>
              </a:ext>
            </a:extLst>
          </p:cNvPr>
          <p:cNvPicPr>
            <a:picLocks noChangeAspect="1"/>
          </p:cNvPicPr>
          <p:nvPr/>
        </p:nvPicPr>
        <p:blipFill>
          <a:blip r:embed="rId6"/>
          <a:stretch>
            <a:fillRect/>
          </a:stretch>
        </p:blipFill>
        <p:spPr>
          <a:xfrm>
            <a:off x="3398190" y="68530"/>
            <a:ext cx="1670506" cy="2969787"/>
          </a:xfrm>
          <a:prstGeom prst="rect">
            <a:avLst/>
          </a:prstGeom>
        </p:spPr>
      </p:pic>
      <p:pic>
        <p:nvPicPr>
          <p:cNvPr id="21" name="Imagen 20">
            <a:extLst>
              <a:ext uri="{FF2B5EF4-FFF2-40B4-BE49-F238E27FC236}">
                <a16:creationId xmlns:a16="http://schemas.microsoft.com/office/drawing/2014/main" id="{20C62636-3ECE-4124-860B-56E7ECBE4768}"/>
              </a:ext>
            </a:extLst>
          </p:cNvPr>
          <p:cNvPicPr>
            <a:picLocks noChangeAspect="1"/>
          </p:cNvPicPr>
          <p:nvPr/>
        </p:nvPicPr>
        <p:blipFill>
          <a:blip r:embed="rId7"/>
          <a:stretch>
            <a:fillRect/>
          </a:stretch>
        </p:blipFill>
        <p:spPr>
          <a:xfrm>
            <a:off x="6433845" y="113604"/>
            <a:ext cx="1645151" cy="2924713"/>
          </a:xfrm>
          <a:prstGeom prst="rect">
            <a:avLst/>
          </a:prstGeom>
        </p:spPr>
      </p:pic>
      <p:pic>
        <p:nvPicPr>
          <p:cNvPr id="23" name="Imagen 22">
            <a:extLst>
              <a:ext uri="{FF2B5EF4-FFF2-40B4-BE49-F238E27FC236}">
                <a16:creationId xmlns:a16="http://schemas.microsoft.com/office/drawing/2014/main" id="{F69CA9A8-30B8-406B-A12F-BA3F74477B9A}"/>
              </a:ext>
            </a:extLst>
          </p:cNvPr>
          <p:cNvPicPr>
            <a:picLocks noChangeAspect="1"/>
          </p:cNvPicPr>
          <p:nvPr/>
        </p:nvPicPr>
        <p:blipFill>
          <a:blip r:embed="rId8"/>
          <a:stretch>
            <a:fillRect/>
          </a:stretch>
        </p:blipFill>
        <p:spPr>
          <a:xfrm>
            <a:off x="9055139" y="3008607"/>
            <a:ext cx="1670506" cy="2969788"/>
          </a:xfrm>
          <a:prstGeom prst="rect">
            <a:avLst/>
          </a:prstGeom>
        </p:spPr>
      </p:pic>
      <p:sp>
        <p:nvSpPr>
          <p:cNvPr id="24" name="Flecha: hacia arriba 23">
            <a:extLst>
              <a:ext uri="{FF2B5EF4-FFF2-40B4-BE49-F238E27FC236}">
                <a16:creationId xmlns:a16="http://schemas.microsoft.com/office/drawing/2014/main" id="{7AC08EA5-CBA1-4021-8278-048739E98988}"/>
              </a:ext>
            </a:extLst>
          </p:cNvPr>
          <p:cNvSpPr/>
          <p:nvPr/>
        </p:nvSpPr>
        <p:spPr>
          <a:xfrm rot="7912893">
            <a:off x="8607055" y="1840713"/>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2C10E118-6004-4FE3-867A-E06EFA6270DB}"/>
              </a:ext>
            </a:extLst>
          </p:cNvPr>
          <p:cNvPicPr>
            <a:picLocks noChangeAspect="1"/>
          </p:cNvPicPr>
          <p:nvPr/>
        </p:nvPicPr>
        <p:blipFill>
          <a:blip r:embed="rId9"/>
          <a:stretch>
            <a:fillRect/>
          </a:stretch>
        </p:blipFill>
        <p:spPr>
          <a:xfrm>
            <a:off x="5877324" y="3819682"/>
            <a:ext cx="1645152" cy="2924714"/>
          </a:xfrm>
          <a:prstGeom prst="rect">
            <a:avLst/>
          </a:prstGeom>
        </p:spPr>
      </p:pic>
      <p:sp>
        <p:nvSpPr>
          <p:cNvPr id="27" name="Flecha: hacia arriba 26">
            <a:extLst>
              <a:ext uri="{FF2B5EF4-FFF2-40B4-BE49-F238E27FC236}">
                <a16:creationId xmlns:a16="http://schemas.microsoft.com/office/drawing/2014/main" id="{AAE851C6-7FF8-41A2-AE1D-3B725BAECE03}"/>
              </a:ext>
            </a:extLst>
          </p:cNvPr>
          <p:cNvSpPr/>
          <p:nvPr/>
        </p:nvSpPr>
        <p:spPr>
          <a:xfrm rot="15469551">
            <a:off x="8082318" y="4674733"/>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28">
            <a:extLst>
              <a:ext uri="{FF2B5EF4-FFF2-40B4-BE49-F238E27FC236}">
                <a16:creationId xmlns:a16="http://schemas.microsoft.com/office/drawing/2014/main" id="{DF18B176-5E80-4846-90FF-9491ECEE30B8}"/>
              </a:ext>
            </a:extLst>
          </p:cNvPr>
          <p:cNvPicPr>
            <a:picLocks noChangeAspect="1"/>
          </p:cNvPicPr>
          <p:nvPr/>
        </p:nvPicPr>
        <p:blipFill>
          <a:blip r:embed="rId10"/>
          <a:stretch>
            <a:fillRect/>
          </a:stretch>
        </p:blipFill>
        <p:spPr>
          <a:xfrm>
            <a:off x="2575614" y="3819682"/>
            <a:ext cx="1645152" cy="2924714"/>
          </a:xfrm>
          <a:prstGeom prst="rect">
            <a:avLst/>
          </a:prstGeom>
        </p:spPr>
      </p:pic>
      <p:sp>
        <p:nvSpPr>
          <p:cNvPr id="30" name="Flecha: hacia arriba 29">
            <a:extLst>
              <a:ext uri="{FF2B5EF4-FFF2-40B4-BE49-F238E27FC236}">
                <a16:creationId xmlns:a16="http://schemas.microsoft.com/office/drawing/2014/main" id="{85687385-4574-453C-879D-A66D0F29B5E3}"/>
              </a:ext>
            </a:extLst>
          </p:cNvPr>
          <p:cNvSpPr/>
          <p:nvPr/>
        </p:nvSpPr>
        <p:spPr>
          <a:xfrm rot="15894386">
            <a:off x="4872439" y="5162600"/>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3919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494969" y="2278175"/>
            <a:ext cx="4846198" cy="369332"/>
          </a:xfrm>
          <a:prstGeom prst="rect">
            <a:avLst/>
          </a:prstGeom>
        </p:spPr>
        <p:txBody>
          <a:bodyPr wrap="none">
            <a:spAutoFit/>
          </a:bodyPr>
          <a:lstStyle/>
          <a:p>
            <a:pPr marL="285750" indent="-285750">
              <a:buFont typeface="Arial" panose="020B0604020202020204" pitchFamily="34" charset="0"/>
              <a:buChar char="•"/>
            </a:pPr>
            <a:r>
              <a:rPr lang="es-ES" dirty="0"/>
              <a:t>Agregación, edición y borrado de registros</a:t>
            </a:r>
          </a:p>
        </p:txBody>
      </p:sp>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84848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1B610B97-97D3-4C0F-8621-994A43991C5D}"/>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766762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2849592" y="2928538"/>
            <a:ext cx="8476891" cy="1569660"/>
          </a:xfrm>
          <a:prstGeom prst="rect">
            <a:avLst/>
          </a:prstGeom>
        </p:spPr>
        <p:txBody>
          <a:bodyPr wrap="square">
            <a:spAutoFit/>
          </a:bodyPr>
          <a:lstStyle/>
          <a:p>
            <a:r>
              <a:rPr lang="es-ES" sz="2400" dirty="0"/>
              <a:t>•	Mejora de la interfaz en general</a:t>
            </a:r>
          </a:p>
          <a:p>
            <a:r>
              <a:rPr lang="es-ES" sz="2400" dirty="0"/>
              <a:t>•	Mejora en la estructura de la base de datos</a:t>
            </a:r>
          </a:p>
          <a:p>
            <a:r>
              <a:rPr lang="es-ES" sz="2400" dirty="0"/>
              <a:t>•	Corrección de errores detectados.</a:t>
            </a:r>
          </a:p>
          <a:p>
            <a:r>
              <a:rPr lang="es-ES" sz="2400" dirty="0"/>
              <a:t>•	Generar informes</a:t>
            </a:r>
          </a:p>
        </p:txBody>
      </p:sp>
      <p:pic>
        <p:nvPicPr>
          <p:cNvPr id="9" name="Imagen 8">
            <a:extLst>
              <a:ext uri="{FF2B5EF4-FFF2-40B4-BE49-F238E27FC236}">
                <a16:creationId xmlns:a16="http://schemas.microsoft.com/office/drawing/2014/main" id="{2D6314E1-5284-4C06-8204-03FF9BF14B50}"/>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164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48007-F56C-41CE-A7D4-FBE37382B376}"/>
              </a:ext>
            </a:extLst>
          </p:cNvPr>
          <p:cNvPicPr>
            <a:picLocks noChangeAspect="1"/>
          </p:cNvPicPr>
          <p:nvPr/>
        </p:nvPicPr>
        <p:blipFill>
          <a:blip r:embed="rId3"/>
          <a:stretch>
            <a:fillRect/>
          </a:stretch>
        </p:blipFill>
        <p:spPr>
          <a:xfrm>
            <a:off x="10632679" y="618836"/>
            <a:ext cx="1335688" cy="1335688"/>
          </a:xfrm>
          <a:prstGeom prst="rect">
            <a:avLst/>
          </a:prstGeom>
        </p:spPr>
      </p:pic>
      <p:graphicFrame>
        <p:nvGraphicFramePr>
          <p:cNvPr id="4" name="Diagrama 3">
            <a:extLst>
              <a:ext uri="{FF2B5EF4-FFF2-40B4-BE49-F238E27FC236}">
                <a16:creationId xmlns:a16="http://schemas.microsoft.com/office/drawing/2014/main" id="{B8E0B673-B368-423E-82FB-B50BB1976B5E}"/>
              </a:ext>
            </a:extLst>
          </p:cNvPr>
          <p:cNvGraphicFramePr/>
          <p:nvPr>
            <p:extLst>
              <p:ext uri="{D42A27DB-BD31-4B8C-83A1-F6EECF244321}">
                <p14:modId xmlns:p14="http://schemas.microsoft.com/office/powerpoint/2010/main" val="1018163240"/>
              </p:ext>
            </p:extLst>
          </p:nvPr>
        </p:nvGraphicFramePr>
        <p:xfrm>
          <a:off x="-101600" y="263236"/>
          <a:ext cx="9541934" cy="6433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9E9633D8-E760-4437-ACAF-41753638BA3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6227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288434" y="2107620"/>
            <a:ext cx="10777671" cy="823913"/>
          </a:xfrm>
        </p:spPr>
        <p:txBody>
          <a:bodyPr rtlCol="0">
            <a:normAutofit/>
          </a:bodyPr>
          <a:lstStyle/>
          <a:p>
            <a:r>
              <a:rPr lang="es-ES" dirty="0"/>
              <a:t>Responsable de una </a:t>
            </a:r>
            <a:r>
              <a:rPr lang="es-ES" u="sng" dirty="0"/>
              <a:t>flota de vehículos </a:t>
            </a:r>
            <a:r>
              <a:rPr lang="es-ES" dirty="0"/>
              <a:t>en el ámbito laboral.</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Motivación</a:t>
            </a:r>
          </a:p>
        </p:txBody>
      </p:sp>
      <p:pic>
        <p:nvPicPr>
          <p:cNvPr id="5" name="Gráfico 4" descr="Objetivo">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7985" y="753228"/>
            <a:ext cx="936000" cy="936000"/>
          </a:xfrm>
          <a:prstGeom prst="rect">
            <a:avLst/>
          </a:prstGeom>
        </p:spPr>
      </p:pic>
      <p:pic>
        <p:nvPicPr>
          <p:cNvPr id="8" name="Imagen 7"/>
          <p:cNvPicPr>
            <a:picLocks noChangeAspect="1"/>
          </p:cNvPicPr>
          <p:nvPr/>
        </p:nvPicPr>
        <p:blipFill>
          <a:blip r:embed="rId5"/>
          <a:stretch>
            <a:fillRect/>
          </a:stretch>
        </p:blipFill>
        <p:spPr>
          <a:xfrm>
            <a:off x="11300523" y="86528"/>
            <a:ext cx="798645" cy="426757"/>
          </a:xfrm>
          <a:prstGeom prst="rect">
            <a:avLst/>
          </a:prstGeom>
        </p:spPr>
      </p:pic>
      <p:sp>
        <p:nvSpPr>
          <p:cNvPr id="6" name="Rectángulo 5"/>
          <p:cNvSpPr/>
          <p:nvPr/>
        </p:nvSpPr>
        <p:spPr>
          <a:xfrm>
            <a:off x="288435" y="2934067"/>
            <a:ext cx="10639550" cy="830997"/>
          </a:xfrm>
          <a:prstGeom prst="rect">
            <a:avLst/>
          </a:prstGeom>
        </p:spPr>
        <p:txBody>
          <a:bodyPr wrap="square">
            <a:spAutoFit/>
          </a:bodyPr>
          <a:lstStyle/>
          <a:p>
            <a:pPr marL="285750" indent="-285750">
              <a:buFont typeface="Arial" panose="020B0604020202020204" pitchFamily="34" charset="0"/>
              <a:buChar char="•"/>
            </a:pPr>
            <a:r>
              <a:rPr lang="es-ES" sz="2400" dirty="0"/>
              <a:t>Gestión de datos por parte del personal responsable de los vehículos no administrativo.</a:t>
            </a:r>
          </a:p>
        </p:txBody>
      </p:sp>
      <p:pic>
        <p:nvPicPr>
          <p:cNvPr id="9220" name="Picture 4" descr="La gestión de flotas: clave para maximizar resultados y optimizar recursos">
            <a:extLst>
              <a:ext uri="{FF2B5EF4-FFF2-40B4-BE49-F238E27FC236}">
                <a16:creationId xmlns:a16="http://schemas.microsoft.com/office/drawing/2014/main" id="{0787D16D-7194-4B1D-AA08-1BF84CEBD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734" y="3535399"/>
            <a:ext cx="4640707" cy="309380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633B8E45-70E9-4521-B37A-7B8BADE6BBBC}"/>
              </a:ext>
            </a:extLst>
          </p:cNvPr>
          <p:cNvPicPr>
            <a:picLocks noChangeAspect="1"/>
          </p:cNvPicPr>
          <p:nvPr/>
        </p:nvPicPr>
        <p:blipFill>
          <a:blip r:embed="rId7"/>
          <a:stretch>
            <a:fillRect/>
          </a:stretch>
        </p:blipFill>
        <p:spPr>
          <a:xfrm>
            <a:off x="10632679" y="618836"/>
            <a:ext cx="1335688" cy="1335688"/>
          </a:xfrm>
          <a:prstGeom prst="rect">
            <a:avLst/>
          </a:prstGeom>
        </p:spPr>
      </p:pic>
    </p:spTree>
    <p:extLst>
      <p:ext uri="{BB962C8B-B14F-4D97-AF65-F5344CB8AC3E}">
        <p14:creationId xmlns:p14="http://schemas.microsoft.com/office/powerpoint/2010/main" val="78280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1300523" y="86528"/>
            <a:ext cx="798645" cy="426757"/>
          </a:xfrm>
          <a:prstGeom prst="rect">
            <a:avLst/>
          </a:prstGeom>
        </p:spPr>
      </p:pic>
      <p:pic>
        <p:nvPicPr>
          <p:cNvPr id="12" name="Imagen 11">
            <a:extLst>
              <a:ext uri="{FF2B5EF4-FFF2-40B4-BE49-F238E27FC236}">
                <a16:creationId xmlns:a16="http://schemas.microsoft.com/office/drawing/2014/main" id="{D6545CDB-E003-47F7-9CF2-CA7F0B890AEE}"/>
              </a:ext>
            </a:extLst>
          </p:cNvPr>
          <p:cNvPicPr>
            <a:picLocks noChangeAspect="1"/>
          </p:cNvPicPr>
          <p:nvPr/>
        </p:nvPicPr>
        <p:blipFill>
          <a:blip r:embed="rId4"/>
          <a:stretch>
            <a:fillRect/>
          </a:stretch>
        </p:blipFill>
        <p:spPr>
          <a:xfrm>
            <a:off x="10632679" y="625853"/>
            <a:ext cx="1335688" cy="1335688"/>
          </a:xfrm>
          <a:prstGeom prst="rect">
            <a:avLst/>
          </a:prstGeom>
        </p:spPr>
      </p:pic>
      <p:sp>
        <p:nvSpPr>
          <p:cNvPr id="21" name="Título 20">
            <a:extLst>
              <a:ext uri="{FF2B5EF4-FFF2-40B4-BE49-F238E27FC236}">
                <a16:creationId xmlns:a16="http://schemas.microsoft.com/office/drawing/2014/main" id="{B03FB1F7-0B16-4E22-AC4A-123ED0834005}"/>
              </a:ext>
            </a:extLst>
          </p:cNvPr>
          <p:cNvSpPr>
            <a:spLocks noGrp="1"/>
          </p:cNvSpPr>
          <p:nvPr>
            <p:ph type="title"/>
          </p:nvPr>
        </p:nvSpPr>
        <p:spPr/>
        <p:txBody>
          <a:bodyPr/>
          <a:lstStyle/>
          <a:p>
            <a:r>
              <a:rPr lang="es-ES" dirty="0"/>
              <a:t>Motivación</a:t>
            </a:r>
          </a:p>
        </p:txBody>
      </p:sp>
      <p:pic>
        <p:nvPicPr>
          <p:cNvPr id="26" name="Imagen 25">
            <a:extLst>
              <a:ext uri="{FF2B5EF4-FFF2-40B4-BE49-F238E27FC236}">
                <a16:creationId xmlns:a16="http://schemas.microsoft.com/office/drawing/2014/main" id="{CEA586BE-ED51-47BA-9867-4D1784D111AA}"/>
              </a:ext>
            </a:extLst>
          </p:cNvPr>
          <p:cNvPicPr>
            <a:picLocks noChangeAspect="1"/>
          </p:cNvPicPr>
          <p:nvPr/>
        </p:nvPicPr>
        <p:blipFill>
          <a:blip r:embed="rId5"/>
          <a:stretch>
            <a:fillRect/>
          </a:stretch>
        </p:blipFill>
        <p:spPr>
          <a:xfrm>
            <a:off x="302878" y="2359772"/>
            <a:ext cx="1146408" cy="1146408"/>
          </a:xfrm>
          <a:prstGeom prst="rect">
            <a:avLst/>
          </a:prstGeom>
        </p:spPr>
      </p:pic>
      <p:pic>
        <p:nvPicPr>
          <p:cNvPr id="11274" name="Picture 10" descr="Cómo arreglar el &quot;Error estableciendo una conexión con la base de datos&quot; en  WordPress @ Ayuda WordPress">
            <a:extLst>
              <a:ext uri="{FF2B5EF4-FFF2-40B4-BE49-F238E27FC236}">
                <a16:creationId xmlns:a16="http://schemas.microsoft.com/office/drawing/2014/main" id="{E5B76645-8759-4D38-B6C7-647376C3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585" y="4874921"/>
            <a:ext cx="1774207" cy="1774207"/>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a la derecha 26">
            <a:extLst>
              <a:ext uri="{FF2B5EF4-FFF2-40B4-BE49-F238E27FC236}">
                <a16:creationId xmlns:a16="http://schemas.microsoft.com/office/drawing/2014/main" id="{C1C2F380-D7FF-4779-BB4C-1C7B58D0290C}"/>
              </a:ext>
            </a:extLst>
          </p:cNvPr>
          <p:cNvSpPr/>
          <p:nvPr/>
        </p:nvSpPr>
        <p:spPr>
          <a:xfrm>
            <a:off x="876082" y="3925024"/>
            <a:ext cx="2799183" cy="1080938"/>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ALMACENAMIENTO</a:t>
            </a:r>
          </a:p>
        </p:txBody>
      </p:sp>
      <p:pic>
        <p:nvPicPr>
          <p:cNvPr id="11276" name="Picture 12" descr="Microsoft Excel - Wikipedia, la enciclopedia libre">
            <a:extLst>
              <a:ext uri="{FF2B5EF4-FFF2-40B4-BE49-F238E27FC236}">
                <a16:creationId xmlns:a16="http://schemas.microsoft.com/office/drawing/2014/main" id="{5A4B6E9B-7F4A-4EE3-A744-893E30DC2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23" y="5200373"/>
            <a:ext cx="1207811" cy="1123304"/>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a:extLst>
              <a:ext uri="{FF2B5EF4-FFF2-40B4-BE49-F238E27FC236}">
                <a16:creationId xmlns:a16="http://schemas.microsoft.com/office/drawing/2014/main" id="{FAE3E999-EF17-4406-954A-5DEFB7044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898" y="4465493"/>
            <a:ext cx="2412757" cy="150108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Seguridad de datos: 5 problemas y soluciones | Seguridad Inteligente |  Discover The New">
            <a:extLst>
              <a:ext uri="{FF2B5EF4-FFF2-40B4-BE49-F238E27FC236}">
                <a16:creationId xmlns:a16="http://schemas.microsoft.com/office/drawing/2014/main" id="{607A1E9F-341C-4251-A88F-27F6F1ABF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997" y="2348407"/>
            <a:ext cx="2412757" cy="135717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35383F9E-4B97-4DCE-97B5-2CCB33EA3505}"/>
              </a:ext>
            </a:extLst>
          </p:cNvPr>
          <p:cNvPicPr>
            <a:picLocks noChangeAspect="1"/>
          </p:cNvPicPr>
          <p:nvPr/>
        </p:nvPicPr>
        <p:blipFill>
          <a:blip r:embed="rId10"/>
          <a:stretch>
            <a:fillRect/>
          </a:stretch>
        </p:blipFill>
        <p:spPr>
          <a:xfrm>
            <a:off x="3661942" y="2178598"/>
            <a:ext cx="1696854" cy="1821731"/>
          </a:xfrm>
          <a:prstGeom prst="rect">
            <a:avLst/>
          </a:prstGeom>
        </p:spPr>
      </p:pic>
      <p:pic>
        <p:nvPicPr>
          <p:cNvPr id="11286" name="Picture 22" descr="El disco duro está lleno? Windows 10 podrá hacer que ganes espacio">
            <a:extLst>
              <a:ext uri="{FF2B5EF4-FFF2-40B4-BE49-F238E27FC236}">
                <a16:creationId xmlns:a16="http://schemas.microsoft.com/office/drawing/2014/main" id="{0D3BE065-AE16-4711-8C8B-0AD230A92F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8909" y="4778486"/>
            <a:ext cx="2507915" cy="14107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hare Button. Share Square 3d Push Button Stock Vector - Illustration of  modern, sign: 177268340">
            <a:extLst>
              <a:ext uri="{FF2B5EF4-FFF2-40B4-BE49-F238E27FC236}">
                <a16:creationId xmlns:a16="http://schemas.microsoft.com/office/drawing/2014/main" id="{8C0CDCAB-FBCB-44DF-814C-D8794C878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955" y="2348407"/>
            <a:ext cx="2634869" cy="14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11276"/>
                                        </p:tgtEl>
                                        <p:attrNameLst>
                                          <p:attrName>style.visibility</p:attrName>
                                        </p:attrNameLst>
                                      </p:cBhvr>
                                      <p:to>
                                        <p:strVal val="visible"/>
                                      </p:to>
                                    </p:set>
                                    <p:animEffect transition="in" filter="barn(inVertical)">
                                      <p:cBhvr>
                                        <p:cTn id="10" dur="500"/>
                                        <p:tgtEl>
                                          <p:spTgt spid="1127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wipe(down)">
                                      <p:cBhvr>
                                        <p:cTn id="38" dur="580">
                                          <p:stCondLst>
                                            <p:cond delay="0"/>
                                          </p:stCondLst>
                                        </p:cTn>
                                        <p:tgtEl>
                                          <p:spTgt spid="11280"/>
                                        </p:tgtEl>
                                      </p:cBhvr>
                                    </p:animEffect>
                                    <p:anim calcmode="lin" valueType="num">
                                      <p:cBhvr>
                                        <p:cTn id="39" dur="1822" tmFilter="0,0; 0.14,0.36; 0.43,0.73; 0.71,0.91; 1.0,1.0">
                                          <p:stCondLst>
                                            <p:cond delay="0"/>
                                          </p:stCondLst>
                                        </p:cTn>
                                        <p:tgtEl>
                                          <p:spTgt spid="11280"/>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1280"/>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1280"/>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1280"/>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1280"/>
                                        </p:tgtEl>
                                        <p:attrNameLst>
                                          <p:attrName>ppt_y</p:attrName>
                                        </p:attrNameLst>
                                      </p:cBhvr>
                                      <p:tavLst>
                                        <p:tav tm="0" fmla="#ppt_y-sin(pi*$)/81">
                                          <p:val>
                                            <p:fltVal val="0"/>
                                          </p:val>
                                        </p:tav>
                                        <p:tav tm="100000">
                                          <p:val>
                                            <p:fltVal val="1"/>
                                          </p:val>
                                        </p:tav>
                                      </p:tavLst>
                                    </p:anim>
                                    <p:animScale>
                                      <p:cBhvr>
                                        <p:cTn id="44" dur="26">
                                          <p:stCondLst>
                                            <p:cond delay="650"/>
                                          </p:stCondLst>
                                        </p:cTn>
                                        <p:tgtEl>
                                          <p:spTgt spid="11280"/>
                                        </p:tgtEl>
                                      </p:cBhvr>
                                      <p:to x="100000" y="60000"/>
                                    </p:animScale>
                                    <p:animScale>
                                      <p:cBhvr>
                                        <p:cTn id="45" dur="166" decel="50000">
                                          <p:stCondLst>
                                            <p:cond delay="676"/>
                                          </p:stCondLst>
                                        </p:cTn>
                                        <p:tgtEl>
                                          <p:spTgt spid="11280"/>
                                        </p:tgtEl>
                                      </p:cBhvr>
                                      <p:to x="100000" y="100000"/>
                                    </p:animScale>
                                    <p:animScale>
                                      <p:cBhvr>
                                        <p:cTn id="46" dur="26">
                                          <p:stCondLst>
                                            <p:cond delay="1312"/>
                                          </p:stCondLst>
                                        </p:cTn>
                                        <p:tgtEl>
                                          <p:spTgt spid="11280"/>
                                        </p:tgtEl>
                                      </p:cBhvr>
                                      <p:to x="100000" y="80000"/>
                                    </p:animScale>
                                    <p:animScale>
                                      <p:cBhvr>
                                        <p:cTn id="47" dur="166" decel="50000">
                                          <p:stCondLst>
                                            <p:cond delay="1338"/>
                                          </p:stCondLst>
                                        </p:cTn>
                                        <p:tgtEl>
                                          <p:spTgt spid="11280"/>
                                        </p:tgtEl>
                                      </p:cBhvr>
                                      <p:to x="100000" y="100000"/>
                                    </p:animScale>
                                    <p:animScale>
                                      <p:cBhvr>
                                        <p:cTn id="48" dur="26">
                                          <p:stCondLst>
                                            <p:cond delay="1642"/>
                                          </p:stCondLst>
                                        </p:cTn>
                                        <p:tgtEl>
                                          <p:spTgt spid="11280"/>
                                        </p:tgtEl>
                                      </p:cBhvr>
                                      <p:to x="100000" y="90000"/>
                                    </p:animScale>
                                    <p:animScale>
                                      <p:cBhvr>
                                        <p:cTn id="49" dur="166" decel="50000">
                                          <p:stCondLst>
                                            <p:cond delay="1668"/>
                                          </p:stCondLst>
                                        </p:cTn>
                                        <p:tgtEl>
                                          <p:spTgt spid="11280"/>
                                        </p:tgtEl>
                                      </p:cBhvr>
                                      <p:to x="100000" y="100000"/>
                                    </p:animScale>
                                    <p:animScale>
                                      <p:cBhvr>
                                        <p:cTn id="50" dur="26">
                                          <p:stCondLst>
                                            <p:cond delay="1808"/>
                                          </p:stCondLst>
                                        </p:cTn>
                                        <p:tgtEl>
                                          <p:spTgt spid="11280"/>
                                        </p:tgtEl>
                                      </p:cBhvr>
                                      <p:to x="100000" y="95000"/>
                                    </p:animScale>
                                    <p:animScale>
                                      <p:cBhvr>
                                        <p:cTn id="51" dur="166" decel="50000">
                                          <p:stCondLst>
                                            <p:cond delay="1834"/>
                                          </p:stCondLst>
                                        </p:cTn>
                                        <p:tgtEl>
                                          <p:spTgt spid="11280"/>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wheel(1)">
                                      <p:cBhvr>
                                        <p:cTn id="56" dur="2000"/>
                                        <p:tgtEl>
                                          <p:spTgt spid="819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274"/>
                                        </p:tgtEl>
                                        <p:attrNameLst>
                                          <p:attrName>style.visibility</p:attrName>
                                        </p:attrNameLst>
                                      </p:cBhvr>
                                      <p:to>
                                        <p:strVal val="visible"/>
                                      </p:to>
                                    </p:set>
                                    <p:anim calcmode="lin" valueType="num">
                                      <p:cBhvr>
                                        <p:cTn id="61" dur="1000" fill="hold"/>
                                        <p:tgtEl>
                                          <p:spTgt spid="11274"/>
                                        </p:tgtEl>
                                        <p:attrNameLst>
                                          <p:attrName>ppt_w</p:attrName>
                                        </p:attrNameLst>
                                      </p:cBhvr>
                                      <p:tavLst>
                                        <p:tav tm="0">
                                          <p:val>
                                            <p:fltVal val="0"/>
                                          </p:val>
                                        </p:tav>
                                        <p:tav tm="100000">
                                          <p:val>
                                            <p:strVal val="#ppt_w"/>
                                          </p:val>
                                        </p:tav>
                                      </p:tavLst>
                                    </p:anim>
                                    <p:anim calcmode="lin" valueType="num">
                                      <p:cBhvr>
                                        <p:cTn id="62" dur="1000" fill="hold"/>
                                        <p:tgtEl>
                                          <p:spTgt spid="11274"/>
                                        </p:tgtEl>
                                        <p:attrNameLst>
                                          <p:attrName>ppt_h</p:attrName>
                                        </p:attrNameLst>
                                      </p:cBhvr>
                                      <p:tavLst>
                                        <p:tav tm="0">
                                          <p:val>
                                            <p:fltVal val="0"/>
                                          </p:val>
                                        </p:tav>
                                        <p:tav tm="100000">
                                          <p:val>
                                            <p:strVal val="#ppt_h"/>
                                          </p:val>
                                        </p:tav>
                                      </p:tavLst>
                                    </p:anim>
                                    <p:anim calcmode="lin" valueType="num">
                                      <p:cBhvr>
                                        <p:cTn id="63" dur="1000" fill="hold"/>
                                        <p:tgtEl>
                                          <p:spTgt spid="11274"/>
                                        </p:tgtEl>
                                        <p:attrNameLst>
                                          <p:attrName>style.rotation</p:attrName>
                                        </p:attrNameLst>
                                      </p:cBhvr>
                                      <p:tavLst>
                                        <p:tav tm="0">
                                          <p:val>
                                            <p:fltVal val="90"/>
                                          </p:val>
                                        </p:tav>
                                        <p:tav tm="100000">
                                          <p:val>
                                            <p:fltVal val="0"/>
                                          </p:val>
                                        </p:tav>
                                      </p:tavLst>
                                    </p:anim>
                                    <p:animEffect transition="in" filter="fade">
                                      <p:cBhvr>
                                        <p:cTn id="64" dur="1000"/>
                                        <p:tgtEl>
                                          <p:spTgt spid="11274"/>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anim calcmode="lin" valueType="num">
                                      <p:cBhvr>
                                        <p:cTn id="69" dur="1000" fill="hold"/>
                                        <p:tgtEl>
                                          <p:spTgt spid="11278"/>
                                        </p:tgtEl>
                                        <p:attrNameLst>
                                          <p:attrName>ppt_w</p:attrName>
                                        </p:attrNameLst>
                                      </p:cBhvr>
                                      <p:tavLst>
                                        <p:tav tm="0">
                                          <p:val>
                                            <p:fltVal val="0"/>
                                          </p:val>
                                        </p:tav>
                                        <p:tav tm="100000">
                                          <p:val>
                                            <p:strVal val="#ppt_w"/>
                                          </p:val>
                                        </p:tav>
                                      </p:tavLst>
                                    </p:anim>
                                    <p:anim calcmode="lin" valueType="num">
                                      <p:cBhvr>
                                        <p:cTn id="70" dur="1000" fill="hold"/>
                                        <p:tgtEl>
                                          <p:spTgt spid="11278"/>
                                        </p:tgtEl>
                                        <p:attrNameLst>
                                          <p:attrName>ppt_h</p:attrName>
                                        </p:attrNameLst>
                                      </p:cBhvr>
                                      <p:tavLst>
                                        <p:tav tm="0">
                                          <p:val>
                                            <p:fltVal val="0"/>
                                          </p:val>
                                        </p:tav>
                                        <p:tav tm="100000">
                                          <p:val>
                                            <p:strVal val="#ppt_h"/>
                                          </p:val>
                                        </p:tav>
                                      </p:tavLst>
                                    </p:anim>
                                    <p:anim calcmode="lin" valueType="num">
                                      <p:cBhvr>
                                        <p:cTn id="71" dur="1000" fill="hold"/>
                                        <p:tgtEl>
                                          <p:spTgt spid="11278"/>
                                        </p:tgtEl>
                                        <p:attrNameLst>
                                          <p:attrName>style.rotation</p:attrName>
                                        </p:attrNameLst>
                                      </p:cBhvr>
                                      <p:tavLst>
                                        <p:tav tm="0">
                                          <p:val>
                                            <p:fltVal val="90"/>
                                          </p:val>
                                        </p:tav>
                                        <p:tav tm="100000">
                                          <p:val>
                                            <p:fltVal val="0"/>
                                          </p:val>
                                        </p:tav>
                                      </p:tavLst>
                                    </p:anim>
                                    <p:animEffect transition="in" filter="fade">
                                      <p:cBhvr>
                                        <p:cTn id="72" dur="1000"/>
                                        <p:tgtEl>
                                          <p:spTgt spid="1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286"/>
                                        </p:tgtEl>
                                        <p:attrNameLst>
                                          <p:attrName>style.visibility</p:attrName>
                                        </p:attrNameLst>
                                      </p:cBhvr>
                                      <p:to>
                                        <p:strVal val="visible"/>
                                      </p:to>
                                    </p:set>
                                    <p:animEffect transition="in" filter="wipe(down)">
                                      <p:cBhvr>
                                        <p:cTn id="77"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Objetivos</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05311" y="1681766"/>
            <a:ext cx="5608153" cy="2572081"/>
          </a:xfrm>
        </p:spPr>
        <p:txBody>
          <a:bodyPr rtlCol="0"/>
          <a:lstStyle/>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graphicFrame>
        <p:nvGraphicFramePr>
          <p:cNvPr id="4" name="Diagrama 3">
            <a:extLst>
              <a:ext uri="{FF2B5EF4-FFF2-40B4-BE49-F238E27FC236}">
                <a16:creationId xmlns:a16="http://schemas.microsoft.com/office/drawing/2014/main" id="{1CD995A6-9463-48C2-9819-E12CD6EC5EB6}"/>
              </a:ext>
            </a:extLst>
          </p:cNvPr>
          <p:cNvGraphicFramePr/>
          <p:nvPr>
            <p:extLst>
              <p:ext uri="{D42A27DB-BD31-4B8C-83A1-F6EECF244321}">
                <p14:modId xmlns:p14="http://schemas.microsoft.com/office/powerpoint/2010/main" val="4132483041"/>
              </p:ext>
            </p:extLst>
          </p:nvPr>
        </p:nvGraphicFramePr>
        <p:xfrm>
          <a:off x="488287" y="2130137"/>
          <a:ext cx="5484360" cy="450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Imagen 6">
            <a:extLst>
              <a:ext uri="{FF2B5EF4-FFF2-40B4-BE49-F238E27FC236}">
                <a16:creationId xmlns:a16="http://schemas.microsoft.com/office/drawing/2014/main" id="{DDE78753-6488-439C-BBA7-797F0894FA83}"/>
              </a:ext>
            </a:extLst>
          </p:cNvPr>
          <p:cNvPicPr>
            <a:picLocks noChangeAspect="1"/>
          </p:cNvPicPr>
          <p:nvPr/>
        </p:nvPicPr>
        <p:blipFill>
          <a:blip r:embed="rId10"/>
          <a:stretch>
            <a:fillRect/>
          </a:stretch>
        </p:blipFill>
        <p:spPr>
          <a:xfrm>
            <a:off x="118946" y="666045"/>
            <a:ext cx="1335688" cy="1335688"/>
          </a:xfrm>
          <a:prstGeom prst="rect">
            <a:avLst/>
          </a:prstGeom>
        </p:spPr>
      </p:pic>
      <p:graphicFrame>
        <p:nvGraphicFramePr>
          <p:cNvPr id="8" name="Diagrama 7">
            <a:extLst>
              <a:ext uri="{FF2B5EF4-FFF2-40B4-BE49-F238E27FC236}">
                <a16:creationId xmlns:a16="http://schemas.microsoft.com/office/drawing/2014/main" id="{6D540F2A-3E36-46DC-A12E-C9B123DC87A4}"/>
              </a:ext>
            </a:extLst>
          </p:cNvPr>
          <p:cNvGraphicFramePr/>
          <p:nvPr>
            <p:extLst>
              <p:ext uri="{D42A27DB-BD31-4B8C-83A1-F6EECF244321}">
                <p14:modId xmlns:p14="http://schemas.microsoft.com/office/powerpoint/2010/main" val="1531174039"/>
              </p:ext>
            </p:extLst>
          </p:nvPr>
        </p:nvGraphicFramePr>
        <p:xfrm>
          <a:off x="6371284" y="2274004"/>
          <a:ext cx="5484360" cy="450005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052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37311" y="2328247"/>
            <a:ext cx="4698358" cy="492592"/>
          </a:xfrm>
        </p:spPr>
        <p:txBody>
          <a:bodyPr rtlCol="0">
            <a:normAutofit/>
          </a:bodyPr>
          <a:lstStyle/>
          <a:p>
            <a:pPr marL="0" indent="0" rtl="0">
              <a:buNone/>
            </a:pPr>
            <a:r>
              <a:rPr lang="es-ES" u="sng" dirty="0"/>
              <a:t>Cascada con retroalimentación</a:t>
            </a:r>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7" name="Marcador de contenido 6" descr="El modelo en cascada en el desarrollo de software - IONOS"/>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533608" y="2881224"/>
            <a:ext cx="6826052" cy="3692104"/>
          </a:xfrm>
          <a:prstGeom prst="rect">
            <a:avLst/>
          </a:prstGeom>
          <a:noFill/>
          <a:ln>
            <a:noFill/>
          </a:ln>
        </p:spPr>
      </p:pic>
      <p:pic>
        <p:nvPicPr>
          <p:cNvPr id="8" name="Imagen 7">
            <a:extLst>
              <a:ext uri="{FF2B5EF4-FFF2-40B4-BE49-F238E27FC236}">
                <a16:creationId xmlns:a16="http://schemas.microsoft.com/office/drawing/2014/main" id="{E0333385-51DD-4869-8121-D5758362B508}"/>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9" name="Imagen 8">
            <a:extLst>
              <a:ext uri="{FF2B5EF4-FFF2-40B4-BE49-F238E27FC236}">
                <a16:creationId xmlns:a16="http://schemas.microsoft.com/office/drawing/2014/main" id="{86001BA4-5A02-46E6-9CDE-7D6416132059}"/>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9215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1083696" y="2190225"/>
            <a:ext cx="4698358" cy="492592"/>
          </a:xfrm>
        </p:spPr>
        <p:txBody>
          <a:bodyPr rtlCol="0">
            <a:normAutofit/>
          </a:bodyPr>
          <a:lstStyle/>
          <a:p>
            <a:pPr marL="0" indent="0" algn="ctr" rtl="0">
              <a:buNone/>
            </a:pPr>
            <a:r>
              <a:rPr lang="es-ES" u="sng" dirty="0" err="1"/>
              <a:t>Kanban</a:t>
            </a:r>
            <a:endParaRPr lang="es-ES" u="sng" dirty="0"/>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Marcador de contenido 7"/>
          <p:cNvPicPr>
            <a:picLocks noGrp="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638666" y="2682817"/>
            <a:ext cx="6305910" cy="3985405"/>
          </a:xfrm>
          <a:prstGeom prst="rect">
            <a:avLst/>
          </a:prstGeom>
          <a:noFill/>
          <a:ln>
            <a:noFill/>
          </a:ln>
        </p:spPr>
      </p:pic>
      <p:pic>
        <p:nvPicPr>
          <p:cNvPr id="7" name="Imagen 6">
            <a:extLst>
              <a:ext uri="{FF2B5EF4-FFF2-40B4-BE49-F238E27FC236}">
                <a16:creationId xmlns:a16="http://schemas.microsoft.com/office/drawing/2014/main" id="{CE91FB95-A693-4B53-975D-BF65248F6552}"/>
              </a:ext>
            </a:extLst>
          </p:cNvPr>
          <p:cNvPicPr>
            <a:picLocks noChangeAspect="1"/>
          </p:cNvPicPr>
          <p:nvPr/>
        </p:nvPicPr>
        <p:blipFill>
          <a:blip r:embed="rId6"/>
          <a:stretch>
            <a:fillRect/>
          </a:stretch>
        </p:blipFill>
        <p:spPr>
          <a:xfrm>
            <a:off x="11300523" y="51804"/>
            <a:ext cx="798645" cy="426757"/>
          </a:xfrm>
          <a:prstGeom prst="rect">
            <a:avLst/>
          </a:prstGeom>
        </p:spPr>
      </p:pic>
      <p:sp>
        <p:nvSpPr>
          <p:cNvPr id="4" name="CuadroTexto 3">
            <a:extLst>
              <a:ext uri="{FF2B5EF4-FFF2-40B4-BE49-F238E27FC236}">
                <a16:creationId xmlns:a16="http://schemas.microsoft.com/office/drawing/2014/main" id="{2E2F4115-A130-4860-A51D-CD8D126E9AC6}"/>
              </a:ext>
            </a:extLst>
          </p:cNvPr>
          <p:cNvSpPr txBox="1"/>
          <p:nvPr/>
        </p:nvSpPr>
        <p:spPr>
          <a:xfrm>
            <a:off x="7236009" y="3815086"/>
            <a:ext cx="4064514" cy="1384995"/>
          </a:xfrm>
          <a:prstGeom prst="rect">
            <a:avLst/>
          </a:prstGeom>
          <a:noFill/>
        </p:spPr>
        <p:txBody>
          <a:bodyPr wrap="square" rtlCol="0">
            <a:spAutoFit/>
          </a:bodyPr>
          <a:lstStyle/>
          <a:p>
            <a:pPr algn="just"/>
            <a:r>
              <a:rPr lang="es-ES" sz="2800" u="sng" dirty="0"/>
              <a:t>Control visual de las tareas pendientes, en curso y finalizadas.</a:t>
            </a:r>
          </a:p>
        </p:txBody>
      </p:sp>
      <p:pic>
        <p:nvPicPr>
          <p:cNvPr id="9" name="Imagen 8">
            <a:extLst>
              <a:ext uri="{FF2B5EF4-FFF2-40B4-BE49-F238E27FC236}">
                <a16:creationId xmlns:a16="http://schemas.microsoft.com/office/drawing/2014/main" id="{B419C8A0-BECD-4A5C-976A-FEC277668DAC}"/>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24976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EE615A3-CE77-4E6E-BD21-51C2DAC07087}"/>
              </a:ext>
            </a:extLst>
          </p:cNvPr>
          <p:cNvGraphicFramePr/>
          <p:nvPr>
            <p:extLst>
              <p:ext uri="{D42A27DB-BD31-4B8C-83A1-F6EECF244321}">
                <p14:modId xmlns:p14="http://schemas.microsoft.com/office/powerpoint/2010/main" val="2100037620"/>
              </p:ext>
            </p:extLst>
          </p:nvPr>
        </p:nvGraphicFramePr>
        <p:xfrm>
          <a:off x="781934" y="150471"/>
          <a:ext cx="8906076" cy="619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D81BB180-5AC9-45C6-9A52-4DFA4998D9D2}"/>
              </a:ext>
            </a:extLst>
          </p:cNvPr>
          <p:cNvPicPr>
            <a:picLocks noChangeAspect="1"/>
          </p:cNvPicPr>
          <p:nvPr/>
        </p:nvPicPr>
        <p:blipFill>
          <a:blip r:embed="rId8"/>
          <a:stretch>
            <a:fillRect/>
          </a:stretch>
        </p:blipFill>
        <p:spPr>
          <a:xfrm>
            <a:off x="10722560" y="627069"/>
            <a:ext cx="1335688" cy="1335688"/>
          </a:xfrm>
          <a:prstGeom prst="rect">
            <a:avLst/>
          </a:prstGeom>
        </p:spPr>
      </p:pic>
      <p:sp>
        <p:nvSpPr>
          <p:cNvPr id="7" name="Título 1">
            <a:extLst>
              <a:ext uri="{FF2B5EF4-FFF2-40B4-BE49-F238E27FC236}">
                <a16:creationId xmlns:a16="http://schemas.microsoft.com/office/drawing/2014/main" id="{4B7943C3-D94A-4252-8785-94CF57FD9F39}"/>
              </a:ext>
            </a:extLst>
          </p:cNvPr>
          <p:cNvSpPr txBox="1">
            <a:spLocks/>
          </p:cNvSpPr>
          <p:nvPr/>
        </p:nvSpPr>
        <p:spPr>
          <a:xfrm>
            <a:off x="9821762" y="2119634"/>
            <a:ext cx="2370238" cy="1727747"/>
          </a:xfrm>
          <a:prstGeom prst="rect">
            <a:avLst/>
          </a:prstGeom>
          <a:solidFill>
            <a:schemeClr val="bg1"/>
          </a:solidFill>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dirty="0"/>
              <a:t>Ciclo de vida del proyecto</a:t>
            </a:r>
          </a:p>
        </p:txBody>
      </p:sp>
      <p:pic>
        <p:nvPicPr>
          <p:cNvPr id="8" name="Imagen 7">
            <a:extLst>
              <a:ext uri="{FF2B5EF4-FFF2-40B4-BE49-F238E27FC236}">
                <a16:creationId xmlns:a16="http://schemas.microsoft.com/office/drawing/2014/main" id="{0C822632-5B07-4D4E-BB82-4D628DBFF7C4}"/>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4914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823_TF67421116" id="{617D91CD-E3B3-4AD8-A8CD-D0AB6ADBAE12}" vid="{B870BB49-4ED5-4981-80BC-4E8F45A370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DDD245-D6FC-4A3B-8DDB-348DE94B95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sharepoint/v3"/>
    <ds:schemaRef ds:uri="http://purl.org/dc/terms/"/>
    <ds:schemaRef ds:uri="fb0879af-3eba-417a-a55a-ffe6dcd6ca77"/>
    <ds:schemaRef ds:uri="http://schemas.microsoft.com/office/2006/documentManagement/types"/>
    <ds:schemaRef ds:uri="http://purl.org/dc/dcmitype/"/>
    <ds:schemaRef ds:uri="http://schemas.microsoft.com/office/infopath/2007/PartnerControls"/>
    <ds:schemaRef ds:uri="6dc4bcd6-49db-4c07-9060-8acfc67cef9f"/>
  </ds:schemaRefs>
</ds:datastoreItem>
</file>

<file path=customXml/itemProps2.xml><?xml version="1.0" encoding="utf-8"?>
<ds:datastoreItem xmlns:ds="http://schemas.openxmlformats.org/officeDocument/2006/customXml" ds:itemID="{F5873FAD-10D7-4DE7-A029-14288C05F594}">
  <ds:schemaRefs>
    <ds:schemaRef ds:uri="http://schemas.microsoft.com/sharepoint/v3/contenttype/forms"/>
  </ds:schemaRefs>
</ds:datastoreItem>
</file>

<file path=customXml/itemProps3.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Reflexión acerca del aprendizaje </Template>
  <TotalTime>0</TotalTime>
  <Words>4052</Words>
  <Application>Microsoft Office PowerPoint</Application>
  <PresentationFormat>Panorámica</PresentationFormat>
  <Paragraphs>283</Paragraphs>
  <Slides>25</Slides>
  <Notes>25</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25</vt:i4>
      </vt:variant>
    </vt:vector>
  </HeadingPairs>
  <TitlesOfParts>
    <vt:vector size="35" baseType="lpstr">
      <vt:lpstr>Arial</vt:lpstr>
      <vt:lpstr>Calibri</vt:lpstr>
      <vt:lpstr>Courier New</vt:lpstr>
      <vt:lpstr>Segoe UI</vt:lpstr>
      <vt:lpstr>Söhne</vt:lpstr>
      <vt:lpstr>Symbol</vt:lpstr>
      <vt:lpstr>Trebuchet MS</vt:lpstr>
      <vt:lpstr>Wingdings</vt:lpstr>
      <vt:lpstr>Berlín</vt:lpstr>
      <vt:lpstr>Visio</vt:lpstr>
      <vt:lpstr>Vehiclegest</vt:lpstr>
      <vt:lpstr>¿Qué es y para que sirve VehicleGest?</vt:lpstr>
      <vt:lpstr>Presentación de PowerPoint</vt:lpstr>
      <vt:lpstr>Motivación</vt:lpstr>
      <vt:lpstr>Motivación</vt:lpstr>
      <vt:lpstr>Objetivos</vt:lpstr>
      <vt:lpstr>Metodología</vt:lpstr>
      <vt:lpstr>Metodología</vt:lpstr>
      <vt:lpstr>Presentación de PowerPoint</vt:lpstr>
      <vt:lpstr>Tecnologías</vt:lpstr>
      <vt:lpstr>Estimación de recursos y planificación</vt:lpstr>
      <vt:lpstr>Estimación de recursos y planificación</vt:lpstr>
      <vt:lpstr>Estimación de recursos y planificación</vt:lpstr>
      <vt:lpstr>Analísis del proyecto</vt:lpstr>
      <vt:lpstr>Diagrama entidad-relación</vt:lpstr>
      <vt:lpstr>Diagrama relacional</vt:lpstr>
      <vt:lpstr>Diagrama de clases</vt:lpstr>
      <vt:lpstr>Diagrama de casos de uso</vt:lpstr>
      <vt:lpstr>Esquema de datos Firestore Database</vt:lpstr>
      <vt:lpstr>Implementación</vt:lpstr>
      <vt:lpstr>Implementación</vt:lpstr>
      <vt:lpstr>Navegación</vt:lpstr>
      <vt:lpstr>Implementación</vt:lpstr>
      <vt:lpstr>Conclusiones</vt:lpstr>
      <vt:lpstr>Vias futuras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2022-11-28T19:34:44Z</dcterms:created>
  <dcterms:modified xsi:type="dcterms:W3CDTF">2023-02-12T15:21:50Z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